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6" r:id="rId2"/>
    <p:sldId id="263" r:id="rId3"/>
    <p:sldId id="257" r:id="rId4"/>
    <p:sldId id="264" r:id="rId5"/>
    <p:sldId id="266" r:id="rId6"/>
    <p:sldId id="267" r:id="rId7"/>
    <p:sldId id="268" r:id="rId8"/>
    <p:sldId id="262" r:id="rId9"/>
    <p:sldId id="260" r:id="rId10"/>
    <p:sldId id="265" r:id="rId11"/>
    <p:sldId id="271" r:id="rId12"/>
    <p:sldId id="270" r:id="rId13"/>
    <p:sldId id="269" r:id="rId1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11"/>
    <p:restoredTop sz="94658"/>
  </p:normalViewPr>
  <p:slideViewPr>
    <p:cSldViewPr snapToGrid="0">
      <p:cViewPr varScale="1">
        <p:scale>
          <a:sx n="120" d="100"/>
          <a:sy n="120" d="100"/>
        </p:scale>
        <p:origin x="800" y="18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F2B61D0-D504-11DD-7CA2-F3CEB5C31002}"/>
              </a:ext>
            </a:extLst>
          </p:cNvPr>
          <p:cNvSpPr txBox="1">
            <a:spLocks noGrp="1"/>
          </p:cNvSpPr>
          <p:nvPr>
            <p:ph type="ctrTitle"/>
          </p:nvPr>
        </p:nvSpPr>
        <p:spPr>
          <a:xfrm>
            <a:off x="1524003" y="1122361"/>
            <a:ext cx="9144000" cy="2387598"/>
          </a:xfrm>
        </p:spPr>
        <p:txBody>
          <a:bodyPr anchor="b" anchorCtr="1"/>
          <a:lstStyle>
            <a:lvl1pPr algn="ctr">
              <a:defRPr sz="6000"/>
            </a:lvl1pPr>
          </a:lstStyle>
          <a:p>
            <a:pPr lvl="0"/>
            <a:r>
              <a:rPr lang="es-ES"/>
              <a:t>Haga clic para modificar el estilo de título del patrón</a:t>
            </a:r>
          </a:p>
        </p:txBody>
      </p:sp>
      <p:sp>
        <p:nvSpPr>
          <p:cNvPr id="3" name="Subtítulo 2">
            <a:extLst>
              <a:ext uri="{FF2B5EF4-FFF2-40B4-BE49-F238E27FC236}">
                <a16:creationId xmlns:a16="http://schemas.microsoft.com/office/drawing/2014/main" id="{5417A39C-7156-592B-290D-F79577160ED0}"/>
              </a:ext>
            </a:extLst>
          </p:cNvPr>
          <p:cNvSpPr txBox="1">
            <a:spLocks noGrp="1"/>
          </p:cNvSpPr>
          <p:nvPr>
            <p:ph type="subTitle" idx="1"/>
          </p:nvPr>
        </p:nvSpPr>
        <p:spPr>
          <a:xfrm>
            <a:off x="1524003" y="3602041"/>
            <a:ext cx="9144000" cy="1655758"/>
          </a:xfrm>
        </p:spPr>
        <p:txBody>
          <a:bodyPr anchorCtr="1"/>
          <a:lstStyle>
            <a:lvl1pPr marL="0" indent="0" algn="ctr">
              <a:buNone/>
              <a:defRPr sz="2400"/>
            </a:lvl1pPr>
          </a:lstStyle>
          <a:p>
            <a:pPr lvl="0"/>
            <a:r>
              <a:rPr lang="es-ES"/>
              <a:t>Haga clic para modificar el estilo de subtítulo del patrón</a:t>
            </a:r>
          </a:p>
        </p:txBody>
      </p:sp>
      <p:sp>
        <p:nvSpPr>
          <p:cNvPr id="4" name="Marcador de fecha 3">
            <a:extLst>
              <a:ext uri="{FF2B5EF4-FFF2-40B4-BE49-F238E27FC236}">
                <a16:creationId xmlns:a16="http://schemas.microsoft.com/office/drawing/2014/main" id="{3D6A1E64-E159-9D4A-7845-F1047C04218A}"/>
              </a:ext>
            </a:extLst>
          </p:cNvPr>
          <p:cNvSpPr txBox="1">
            <a:spLocks noGrp="1"/>
          </p:cNvSpPr>
          <p:nvPr>
            <p:ph type="dt" sz="half" idx="7"/>
          </p:nvPr>
        </p:nvSpPr>
        <p:spPr/>
        <p:txBody>
          <a:bodyPr/>
          <a:lstStyle>
            <a:lvl1pPr>
              <a:defRPr/>
            </a:lvl1pPr>
          </a:lstStyle>
          <a:p>
            <a:pPr lvl="0"/>
            <a:fld id="{92DF73C0-DC5D-AC4D-ACA2-DFDA3F31FE7C}" type="datetime1">
              <a:rPr lang="es-ES"/>
              <a:pPr lvl="0"/>
              <a:t>29/9/25</a:t>
            </a:fld>
            <a:endParaRPr lang="es-ES"/>
          </a:p>
        </p:txBody>
      </p:sp>
      <p:sp>
        <p:nvSpPr>
          <p:cNvPr id="5" name="Marcador de pie de página 4">
            <a:extLst>
              <a:ext uri="{FF2B5EF4-FFF2-40B4-BE49-F238E27FC236}">
                <a16:creationId xmlns:a16="http://schemas.microsoft.com/office/drawing/2014/main" id="{115D9754-F65E-BDD2-62C3-753035CAFD75}"/>
              </a:ext>
            </a:extLst>
          </p:cNvPr>
          <p:cNvSpPr txBox="1">
            <a:spLocks noGrp="1"/>
          </p:cNvSpPr>
          <p:nvPr>
            <p:ph type="ftr" sz="quarter" idx="9"/>
          </p:nvPr>
        </p:nvSpPr>
        <p:spPr/>
        <p:txBody>
          <a:bodyPr/>
          <a:lstStyle>
            <a:lvl1pPr>
              <a:defRPr/>
            </a:lvl1pPr>
          </a:lstStyle>
          <a:p>
            <a:pPr lvl="0"/>
            <a:endParaRPr lang="es-ES"/>
          </a:p>
        </p:txBody>
      </p:sp>
      <p:sp>
        <p:nvSpPr>
          <p:cNvPr id="6" name="Marcador de número de diapositiva 5">
            <a:extLst>
              <a:ext uri="{FF2B5EF4-FFF2-40B4-BE49-F238E27FC236}">
                <a16:creationId xmlns:a16="http://schemas.microsoft.com/office/drawing/2014/main" id="{9B9E8BE0-90E5-DAC4-1565-335CF4C9068C}"/>
              </a:ext>
            </a:extLst>
          </p:cNvPr>
          <p:cNvSpPr txBox="1">
            <a:spLocks noGrp="1"/>
          </p:cNvSpPr>
          <p:nvPr>
            <p:ph type="sldNum" sz="quarter" idx="8"/>
          </p:nvPr>
        </p:nvSpPr>
        <p:spPr/>
        <p:txBody>
          <a:bodyPr/>
          <a:lstStyle>
            <a:lvl1pPr>
              <a:defRPr/>
            </a:lvl1pPr>
          </a:lstStyle>
          <a:p>
            <a:pPr lvl="0"/>
            <a:fld id="{C567A75C-E7AE-614F-A969-D742620B2311}" type="slidenum">
              <a:t>‹#›</a:t>
            </a:fld>
            <a:endParaRPr lang="es-ES"/>
          </a:p>
        </p:txBody>
      </p:sp>
    </p:spTree>
    <p:extLst>
      <p:ext uri="{BB962C8B-B14F-4D97-AF65-F5344CB8AC3E}">
        <p14:creationId xmlns:p14="http://schemas.microsoft.com/office/powerpoint/2010/main" val="2955318646"/>
      </p:ext>
    </p:extLst>
  </p:cSld>
  <p:clrMapOvr>
    <a:masterClrMapping/>
  </p:clrMapOvr>
  <p:hf sldNum="0" hdr="0" ftr="0" dt="0"/>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19F78F7-7F5D-FE93-B6C4-273C473C981A}"/>
              </a:ext>
            </a:extLst>
          </p:cNvPr>
          <p:cNvSpPr txBox="1">
            <a:spLocks noGrp="1"/>
          </p:cNvSpPr>
          <p:nvPr>
            <p:ph type="title"/>
          </p:nvPr>
        </p:nvSpPr>
        <p:spPr/>
        <p:txBody>
          <a:bodyPr/>
          <a:lstStyle>
            <a:lvl1pPr>
              <a:defRPr/>
            </a:lvl1pPr>
          </a:lstStyle>
          <a:p>
            <a:pPr lvl="0"/>
            <a:r>
              <a:rPr lang="es-ES"/>
              <a:t>Haga clic para modificar el estilo de título del patrón</a:t>
            </a:r>
          </a:p>
        </p:txBody>
      </p:sp>
      <p:sp>
        <p:nvSpPr>
          <p:cNvPr id="3" name="Marcador de texto vertical 2">
            <a:extLst>
              <a:ext uri="{FF2B5EF4-FFF2-40B4-BE49-F238E27FC236}">
                <a16:creationId xmlns:a16="http://schemas.microsoft.com/office/drawing/2014/main" id="{C19EB459-1E0D-C68F-6C25-261AA5807598}"/>
              </a:ext>
            </a:extLst>
          </p:cNvPr>
          <p:cNvSpPr txBox="1">
            <a:spLocks noGrp="1"/>
          </p:cNvSpPr>
          <p:nvPr>
            <p:ph type="body" orient="vert" idx="1"/>
          </p:nvPr>
        </p:nvSpPr>
        <p:spPr/>
        <p:txBody>
          <a:bodyPr vert="eaVert"/>
          <a:lstStyle>
            <a:lvl1pPr>
              <a:defRPr/>
            </a:lvl1pPr>
            <a:lvl2pPr>
              <a:defRPr/>
            </a:lvl2pPr>
            <a:lvl3pPr>
              <a:defRPr/>
            </a:lvl3pPr>
            <a:lvl4pPr>
              <a:defRPr/>
            </a:lvl4pPr>
            <a:lvl5pPr>
              <a:defRPr/>
            </a:lvl5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4A49F063-2BCB-5E9A-E6DD-8A0CDD9CF66B}"/>
              </a:ext>
            </a:extLst>
          </p:cNvPr>
          <p:cNvSpPr txBox="1">
            <a:spLocks noGrp="1"/>
          </p:cNvSpPr>
          <p:nvPr>
            <p:ph type="dt" sz="half" idx="7"/>
          </p:nvPr>
        </p:nvSpPr>
        <p:spPr/>
        <p:txBody>
          <a:bodyPr/>
          <a:lstStyle>
            <a:lvl1pPr>
              <a:defRPr/>
            </a:lvl1pPr>
          </a:lstStyle>
          <a:p>
            <a:pPr lvl="0"/>
            <a:fld id="{19CEFC8A-2E6C-484B-B96A-598D41070804}" type="datetime1">
              <a:rPr lang="es-ES"/>
              <a:pPr lvl="0"/>
              <a:t>29/9/25</a:t>
            </a:fld>
            <a:endParaRPr lang="es-ES"/>
          </a:p>
        </p:txBody>
      </p:sp>
      <p:sp>
        <p:nvSpPr>
          <p:cNvPr id="5" name="Marcador de pie de página 4">
            <a:extLst>
              <a:ext uri="{FF2B5EF4-FFF2-40B4-BE49-F238E27FC236}">
                <a16:creationId xmlns:a16="http://schemas.microsoft.com/office/drawing/2014/main" id="{7870DF77-44FD-A03B-9238-C9F280267040}"/>
              </a:ext>
            </a:extLst>
          </p:cNvPr>
          <p:cNvSpPr txBox="1">
            <a:spLocks noGrp="1"/>
          </p:cNvSpPr>
          <p:nvPr>
            <p:ph type="ftr" sz="quarter" idx="9"/>
          </p:nvPr>
        </p:nvSpPr>
        <p:spPr/>
        <p:txBody>
          <a:bodyPr/>
          <a:lstStyle>
            <a:lvl1pPr>
              <a:defRPr/>
            </a:lvl1pPr>
          </a:lstStyle>
          <a:p>
            <a:pPr lvl="0"/>
            <a:endParaRPr lang="es-ES"/>
          </a:p>
        </p:txBody>
      </p:sp>
      <p:sp>
        <p:nvSpPr>
          <p:cNvPr id="6" name="Marcador de número de diapositiva 5">
            <a:extLst>
              <a:ext uri="{FF2B5EF4-FFF2-40B4-BE49-F238E27FC236}">
                <a16:creationId xmlns:a16="http://schemas.microsoft.com/office/drawing/2014/main" id="{85C5B7D6-1EAF-EB0D-5EE5-E22BDB5AED7A}"/>
              </a:ext>
            </a:extLst>
          </p:cNvPr>
          <p:cNvSpPr txBox="1">
            <a:spLocks noGrp="1"/>
          </p:cNvSpPr>
          <p:nvPr>
            <p:ph type="sldNum" sz="quarter" idx="8"/>
          </p:nvPr>
        </p:nvSpPr>
        <p:spPr/>
        <p:txBody>
          <a:bodyPr/>
          <a:lstStyle>
            <a:lvl1pPr>
              <a:defRPr/>
            </a:lvl1pPr>
          </a:lstStyle>
          <a:p>
            <a:pPr lvl="0"/>
            <a:fld id="{D959E485-FE83-D040-B9A0-6C961515AA8A}" type="slidenum">
              <a:t>‹#›</a:t>
            </a:fld>
            <a:endParaRPr lang="es-ES"/>
          </a:p>
        </p:txBody>
      </p:sp>
    </p:spTree>
    <p:extLst>
      <p:ext uri="{BB962C8B-B14F-4D97-AF65-F5344CB8AC3E}">
        <p14:creationId xmlns:p14="http://schemas.microsoft.com/office/powerpoint/2010/main" val="263782853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id="{87B30520-4C99-7E9C-23ED-E955C35104E1}"/>
              </a:ext>
            </a:extLst>
          </p:cNvPr>
          <p:cNvSpPr txBox="1">
            <a:spLocks noGrp="1"/>
          </p:cNvSpPr>
          <p:nvPr>
            <p:ph type="title" orient="vert"/>
          </p:nvPr>
        </p:nvSpPr>
        <p:spPr>
          <a:xfrm>
            <a:off x="8724903" y="365129"/>
            <a:ext cx="2628900" cy="5811834"/>
          </a:xfrm>
        </p:spPr>
        <p:txBody>
          <a:bodyPr vert="eaVert"/>
          <a:lstStyle>
            <a:lvl1pPr>
              <a:defRPr/>
            </a:lvl1pPr>
          </a:lstStyle>
          <a:p>
            <a:pPr lvl="0"/>
            <a:r>
              <a:rPr lang="es-ES"/>
              <a:t>Haga clic para modificar el estilo de título del patrón</a:t>
            </a:r>
          </a:p>
        </p:txBody>
      </p:sp>
      <p:sp>
        <p:nvSpPr>
          <p:cNvPr id="3" name="Marcador de texto vertical 2">
            <a:extLst>
              <a:ext uri="{FF2B5EF4-FFF2-40B4-BE49-F238E27FC236}">
                <a16:creationId xmlns:a16="http://schemas.microsoft.com/office/drawing/2014/main" id="{F5A18FF7-BFFF-2857-03A0-F11799C1D4E0}"/>
              </a:ext>
            </a:extLst>
          </p:cNvPr>
          <p:cNvSpPr txBox="1">
            <a:spLocks noGrp="1"/>
          </p:cNvSpPr>
          <p:nvPr>
            <p:ph type="body" orient="vert" idx="1"/>
          </p:nvPr>
        </p:nvSpPr>
        <p:spPr>
          <a:xfrm>
            <a:off x="838203" y="365129"/>
            <a:ext cx="7734296" cy="5811834"/>
          </a:xfrm>
        </p:spPr>
        <p:txBody>
          <a:bodyPr vert="eaVert"/>
          <a:lstStyle>
            <a:lvl1pPr>
              <a:defRPr/>
            </a:lvl1pPr>
            <a:lvl2pPr>
              <a:defRPr/>
            </a:lvl2pPr>
            <a:lvl3pPr>
              <a:defRPr/>
            </a:lvl3pPr>
            <a:lvl4pPr>
              <a:defRPr/>
            </a:lvl4pPr>
            <a:lvl5pPr>
              <a:defRPr/>
            </a:lvl5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4C6801C6-1DBC-5FF5-F68B-7935E551956D}"/>
              </a:ext>
            </a:extLst>
          </p:cNvPr>
          <p:cNvSpPr txBox="1">
            <a:spLocks noGrp="1"/>
          </p:cNvSpPr>
          <p:nvPr>
            <p:ph type="dt" sz="half" idx="7"/>
          </p:nvPr>
        </p:nvSpPr>
        <p:spPr/>
        <p:txBody>
          <a:bodyPr/>
          <a:lstStyle>
            <a:lvl1pPr>
              <a:defRPr/>
            </a:lvl1pPr>
          </a:lstStyle>
          <a:p>
            <a:pPr lvl="0"/>
            <a:fld id="{1F9E5700-8221-9540-BD3E-3CEB374D912D}" type="datetime1">
              <a:rPr lang="es-ES"/>
              <a:pPr lvl="0"/>
              <a:t>29/9/25</a:t>
            </a:fld>
            <a:endParaRPr lang="es-ES"/>
          </a:p>
        </p:txBody>
      </p:sp>
      <p:sp>
        <p:nvSpPr>
          <p:cNvPr id="5" name="Marcador de pie de página 4">
            <a:extLst>
              <a:ext uri="{FF2B5EF4-FFF2-40B4-BE49-F238E27FC236}">
                <a16:creationId xmlns:a16="http://schemas.microsoft.com/office/drawing/2014/main" id="{2AB29EBE-F5AE-195D-AD17-645EDCC26BAA}"/>
              </a:ext>
            </a:extLst>
          </p:cNvPr>
          <p:cNvSpPr txBox="1">
            <a:spLocks noGrp="1"/>
          </p:cNvSpPr>
          <p:nvPr>
            <p:ph type="ftr" sz="quarter" idx="9"/>
          </p:nvPr>
        </p:nvSpPr>
        <p:spPr/>
        <p:txBody>
          <a:bodyPr/>
          <a:lstStyle>
            <a:lvl1pPr>
              <a:defRPr/>
            </a:lvl1pPr>
          </a:lstStyle>
          <a:p>
            <a:pPr lvl="0"/>
            <a:endParaRPr lang="es-ES"/>
          </a:p>
        </p:txBody>
      </p:sp>
      <p:sp>
        <p:nvSpPr>
          <p:cNvPr id="6" name="Marcador de número de diapositiva 5">
            <a:extLst>
              <a:ext uri="{FF2B5EF4-FFF2-40B4-BE49-F238E27FC236}">
                <a16:creationId xmlns:a16="http://schemas.microsoft.com/office/drawing/2014/main" id="{9804AB2D-D11E-1719-3DC6-02E3A882540F}"/>
              </a:ext>
            </a:extLst>
          </p:cNvPr>
          <p:cNvSpPr txBox="1">
            <a:spLocks noGrp="1"/>
          </p:cNvSpPr>
          <p:nvPr>
            <p:ph type="sldNum" sz="quarter" idx="8"/>
          </p:nvPr>
        </p:nvSpPr>
        <p:spPr/>
        <p:txBody>
          <a:bodyPr/>
          <a:lstStyle>
            <a:lvl1pPr>
              <a:defRPr/>
            </a:lvl1pPr>
          </a:lstStyle>
          <a:p>
            <a:pPr lvl="0"/>
            <a:fld id="{2841266C-4BAF-894A-8720-C4A8916FFC22}" type="slidenum">
              <a:t>‹#›</a:t>
            </a:fld>
            <a:endParaRPr lang="es-ES"/>
          </a:p>
        </p:txBody>
      </p:sp>
    </p:spTree>
    <p:extLst>
      <p:ext uri="{BB962C8B-B14F-4D97-AF65-F5344CB8AC3E}">
        <p14:creationId xmlns:p14="http://schemas.microsoft.com/office/powerpoint/2010/main" val="15599168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2CCC99B-0E17-3FB2-3D1F-E9223899F2E5}"/>
              </a:ext>
            </a:extLst>
          </p:cNvPr>
          <p:cNvSpPr txBox="1">
            <a:spLocks noGrp="1"/>
          </p:cNvSpPr>
          <p:nvPr>
            <p:ph type="title"/>
          </p:nvPr>
        </p:nvSpPr>
        <p:spPr/>
        <p:txBody>
          <a:bodyPr/>
          <a:lstStyle>
            <a:lvl1pPr>
              <a:defRPr/>
            </a:lvl1pPr>
          </a:lstStyle>
          <a:p>
            <a:pPr lvl="0"/>
            <a:r>
              <a:rPr lang="es-ES"/>
              <a:t>Haga clic para modificar el estilo de título del patrón</a:t>
            </a:r>
          </a:p>
        </p:txBody>
      </p:sp>
      <p:sp>
        <p:nvSpPr>
          <p:cNvPr id="3" name="Marcador de contenido 2">
            <a:extLst>
              <a:ext uri="{FF2B5EF4-FFF2-40B4-BE49-F238E27FC236}">
                <a16:creationId xmlns:a16="http://schemas.microsoft.com/office/drawing/2014/main" id="{180FB150-85A6-2C09-02D4-7509E776DA4F}"/>
              </a:ext>
            </a:extLst>
          </p:cNvPr>
          <p:cNvSpPr txBox="1">
            <a:spLocks noGrp="1"/>
          </p:cNvSpPr>
          <p:nvPr>
            <p:ph idx="1"/>
          </p:nvPr>
        </p:nvSpPr>
        <p:spPr/>
        <p:txBody>
          <a:bodyPr/>
          <a:lstStyle>
            <a:lvl1pPr>
              <a:defRPr/>
            </a:lvl1pPr>
            <a:lvl2pPr>
              <a:defRPr/>
            </a:lvl2pPr>
            <a:lvl3pPr>
              <a:defRPr/>
            </a:lvl3pPr>
            <a:lvl4pPr>
              <a:defRPr/>
            </a:lvl4pPr>
            <a:lvl5pPr>
              <a:defRPr/>
            </a:lvl5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40987805-E0A0-338E-BEEE-C12B42919398}"/>
              </a:ext>
            </a:extLst>
          </p:cNvPr>
          <p:cNvSpPr txBox="1">
            <a:spLocks noGrp="1"/>
          </p:cNvSpPr>
          <p:nvPr>
            <p:ph type="dt" sz="half" idx="7"/>
          </p:nvPr>
        </p:nvSpPr>
        <p:spPr/>
        <p:txBody>
          <a:bodyPr/>
          <a:lstStyle>
            <a:lvl1pPr>
              <a:defRPr/>
            </a:lvl1pPr>
          </a:lstStyle>
          <a:p>
            <a:pPr lvl="0"/>
            <a:fld id="{0F472CEE-B1A4-8549-9FAE-A99EBD3C9FE3}" type="datetime1">
              <a:rPr lang="es-ES"/>
              <a:pPr lvl="0"/>
              <a:t>29/9/25</a:t>
            </a:fld>
            <a:endParaRPr lang="es-ES"/>
          </a:p>
        </p:txBody>
      </p:sp>
      <p:sp>
        <p:nvSpPr>
          <p:cNvPr id="5" name="Marcador de pie de página 4">
            <a:extLst>
              <a:ext uri="{FF2B5EF4-FFF2-40B4-BE49-F238E27FC236}">
                <a16:creationId xmlns:a16="http://schemas.microsoft.com/office/drawing/2014/main" id="{461181C8-607A-BEFD-878F-E8CF424E1FB7}"/>
              </a:ext>
            </a:extLst>
          </p:cNvPr>
          <p:cNvSpPr txBox="1">
            <a:spLocks noGrp="1"/>
          </p:cNvSpPr>
          <p:nvPr>
            <p:ph type="ftr" sz="quarter" idx="9"/>
          </p:nvPr>
        </p:nvSpPr>
        <p:spPr/>
        <p:txBody>
          <a:bodyPr/>
          <a:lstStyle>
            <a:lvl1pPr>
              <a:defRPr/>
            </a:lvl1pPr>
          </a:lstStyle>
          <a:p>
            <a:pPr lvl="0"/>
            <a:endParaRPr lang="es-ES"/>
          </a:p>
        </p:txBody>
      </p:sp>
      <p:sp>
        <p:nvSpPr>
          <p:cNvPr id="6" name="Marcador de número de diapositiva 5">
            <a:extLst>
              <a:ext uri="{FF2B5EF4-FFF2-40B4-BE49-F238E27FC236}">
                <a16:creationId xmlns:a16="http://schemas.microsoft.com/office/drawing/2014/main" id="{DAB77BF8-2D1B-668C-F863-51288ABC9BE4}"/>
              </a:ext>
            </a:extLst>
          </p:cNvPr>
          <p:cNvSpPr txBox="1">
            <a:spLocks noGrp="1"/>
          </p:cNvSpPr>
          <p:nvPr>
            <p:ph type="sldNum" sz="quarter" idx="8"/>
          </p:nvPr>
        </p:nvSpPr>
        <p:spPr/>
        <p:txBody>
          <a:bodyPr/>
          <a:lstStyle>
            <a:lvl1pPr>
              <a:defRPr/>
            </a:lvl1pPr>
          </a:lstStyle>
          <a:p>
            <a:pPr lvl="0"/>
            <a:fld id="{BC2A2142-6A24-8F43-84F6-3F43FC99DED7}" type="slidenum">
              <a:t>‹#›</a:t>
            </a:fld>
            <a:endParaRPr lang="es-ES"/>
          </a:p>
        </p:txBody>
      </p:sp>
    </p:spTree>
    <p:extLst>
      <p:ext uri="{BB962C8B-B14F-4D97-AF65-F5344CB8AC3E}">
        <p14:creationId xmlns:p14="http://schemas.microsoft.com/office/powerpoint/2010/main" val="1124463224"/>
      </p:ext>
    </p:extLst>
  </p:cSld>
  <p:clrMapOvr>
    <a:masterClrMapping/>
  </p:clrMapOvr>
  <p:hf sldNum="0" hdr="0" ftr="0" dt="0"/>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5B6A145-C2A9-17A7-C5E6-BE9B9049C1E0}"/>
              </a:ext>
            </a:extLst>
          </p:cNvPr>
          <p:cNvSpPr txBox="1">
            <a:spLocks noGrp="1"/>
          </p:cNvSpPr>
          <p:nvPr>
            <p:ph type="title"/>
          </p:nvPr>
        </p:nvSpPr>
        <p:spPr>
          <a:xfrm>
            <a:off x="831847" y="1709735"/>
            <a:ext cx="10515600" cy="2852735"/>
          </a:xfrm>
        </p:spPr>
        <p:txBody>
          <a:bodyPr anchor="b"/>
          <a:lstStyle>
            <a:lvl1pPr>
              <a:defRPr sz="6000"/>
            </a:lvl1pPr>
          </a:lstStyle>
          <a:p>
            <a:pPr lvl="0"/>
            <a:r>
              <a:rPr lang="es-ES"/>
              <a:t>Haga clic para modificar el estilo de título del patrón</a:t>
            </a:r>
          </a:p>
        </p:txBody>
      </p:sp>
      <p:sp>
        <p:nvSpPr>
          <p:cNvPr id="3" name="Marcador de texto 2">
            <a:extLst>
              <a:ext uri="{FF2B5EF4-FFF2-40B4-BE49-F238E27FC236}">
                <a16:creationId xmlns:a16="http://schemas.microsoft.com/office/drawing/2014/main" id="{9AB5C1E6-EF4A-5AC8-BEE0-D22902BFF694}"/>
              </a:ext>
            </a:extLst>
          </p:cNvPr>
          <p:cNvSpPr txBox="1">
            <a:spLocks noGrp="1"/>
          </p:cNvSpPr>
          <p:nvPr>
            <p:ph type="body" idx="1"/>
          </p:nvPr>
        </p:nvSpPr>
        <p:spPr>
          <a:xfrm>
            <a:off x="831847" y="4589465"/>
            <a:ext cx="10515600" cy="1500182"/>
          </a:xfrm>
        </p:spPr>
        <p:txBody>
          <a:bodyPr/>
          <a:lstStyle>
            <a:lvl1pPr marL="0" indent="0">
              <a:buNone/>
              <a:defRPr sz="2400">
                <a:solidFill>
                  <a:srgbClr val="767676"/>
                </a:solidFill>
              </a:defRPr>
            </a:lvl1pPr>
          </a:lstStyle>
          <a:p>
            <a:pPr lvl="0"/>
            <a:r>
              <a:rPr lang="es-ES"/>
              <a:t>Haga clic para modificar el estilo de texto del patrón</a:t>
            </a:r>
          </a:p>
        </p:txBody>
      </p:sp>
      <p:sp>
        <p:nvSpPr>
          <p:cNvPr id="4" name="Marcador de fecha 3">
            <a:extLst>
              <a:ext uri="{FF2B5EF4-FFF2-40B4-BE49-F238E27FC236}">
                <a16:creationId xmlns:a16="http://schemas.microsoft.com/office/drawing/2014/main" id="{ED0AEFB3-D2A3-3678-5CDC-3FDBCF1A391A}"/>
              </a:ext>
            </a:extLst>
          </p:cNvPr>
          <p:cNvSpPr txBox="1">
            <a:spLocks noGrp="1"/>
          </p:cNvSpPr>
          <p:nvPr>
            <p:ph type="dt" sz="half" idx="7"/>
          </p:nvPr>
        </p:nvSpPr>
        <p:spPr/>
        <p:txBody>
          <a:bodyPr/>
          <a:lstStyle>
            <a:lvl1pPr>
              <a:defRPr/>
            </a:lvl1pPr>
          </a:lstStyle>
          <a:p>
            <a:pPr lvl="0"/>
            <a:fld id="{4449BF08-D589-4743-BAAD-ED4E77F11304}" type="datetime1">
              <a:rPr lang="es-ES"/>
              <a:pPr lvl="0"/>
              <a:t>29/9/25</a:t>
            </a:fld>
            <a:endParaRPr lang="es-ES"/>
          </a:p>
        </p:txBody>
      </p:sp>
      <p:sp>
        <p:nvSpPr>
          <p:cNvPr id="5" name="Marcador de pie de página 4">
            <a:extLst>
              <a:ext uri="{FF2B5EF4-FFF2-40B4-BE49-F238E27FC236}">
                <a16:creationId xmlns:a16="http://schemas.microsoft.com/office/drawing/2014/main" id="{460835EC-B55E-E9E4-B16E-013823740ABC}"/>
              </a:ext>
            </a:extLst>
          </p:cNvPr>
          <p:cNvSpPr txBox="1">
            <a:spLocks noGrp="1"/>
          </p:cNvSpPr>
          <p:nvPr>
            <p:ph type="ftr" sz="quarter" idx="9"/>
          </p:nvPr>
        </p:nvSpPr>
        <p:spPr/>
        <p:txBody>
          <a:bodyPr/>
          <a:lstStyle>
            <a:lvl1pPr>
              <a:defRPr/>
            </a:lvl1pPr>
          </a:lstStyle>
          <a:p>
            <a:pPr lvl="0"/>
            <a:endParaRPr lang="es-ES"/>
          </a:p>
        </p:txBody>
      </p:sp>
      <p:sp>
        <p:nvSpPr>
          <p:cNvPr id="6" name="Marcador de número de diapositiva 5">
            <a:extLst>
              <a:ext uri="{FF2B5EF4-FFF2-40B4-BE49-F238E27FC236}">
                <a16:creationId xmlns:a16="http://schemas.microsoft.com/office/drawing/2014/main" id="{1D233571-68D1-8FBE-2B39-5B414151DA04}"/>
              </a:ext>
            </a:extLst>
          </p:cNvPr>
          <p:cNvSpPr txBox="1">
            <a:spLocks noGrp="1"/>
          </p:cNvSpPr>
          <p:nvPr>
            <p:ph type="sldNum" sz="quarter" idx="8"/>
          </p:nvPr>
        </p:nvSpPr>
        <p:spPr/>
        <p:txBody>
          <a:bodyPr/>
          <a:lstStyle>
            <a:lvl1pPr>
              <a:defRPr/>
            </a:lvl1pPr>
          </a:lstStyle>
          <a:p>
            <a:pPr lvl="0"/>
            <a:fld id="{2D3106D9-4E11-404D-8F9B-4948FE09917F}" type="slidenum">
              <a:t>‹#›</a:t>
            </a:fld>
            <a:endParaRPr lang="es-ES"/>
          </a:p>
        </p:txBody>
      </p:sp>
    </p:spTree>
    <p:extLst>
      <p:ext uri="{BB962C8B-B14F-4D97-AF65-F5344CB8AC3E}">
        <p14:creationId xmlns:p14="http://schemas.microsoft.com/office/powerpoint/2010/main" val="381687015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A0C0013-DF32-456B-F6B6-13B974D9671B}"/>
              </a:ext>
            </a:extLst>
          </p:cNvPr>
          <p:cNvSpPr txBox="1">
            <a:spLocks noGrp="1"/>
          </p:cNvSpPr>
          <p:nvPr>
            <p:ph type="title"/>
          </p:nvPr>
        </p:nvSpPr>
        <p:spPr/>
        <p:txBody>
          <a:bodyPr/>
          <a:lstStyle>
            <a:lvl1pPr>
              <a:defRPr/>
            </a:lvl1pPr>
          </a:lstStyle>
          <a:p>
            <a:pPr lvl="0"/>
            <a:r>
              <a:rPr lang="es-ES"/>
              <a:t>Haga clic para modificar el estilo de título del patrón</a:t>
            </a:r>
          </a:p>
        </p:txBody>
      </p:sp>
      <p:sp>
        <p:nvSpPr>
          <p:cNvPr id="3" name="Marcador de contenido 2">
            <a:extLst>
              <a:ext uri="{FF2B5EF4-FFF2-40B4-BE49-F238E27FC236}">
                <a16:creationId xmlns:a16="http://schemas.microsoft.com/office/drawing/2014/main" id="{1FEDCA65-47B8-D80E-2A21-D211E1E5C8DF}"/>
              </a:ext>
            </a:extLst>
          </p:cNvPr>
          <p:cNvSpPr txBox="1">
            <a:spLocks noGrp="1"/>
          </p:cNvSpPr>
          <p:nvPr>
            <p:ph idx="1"/>
          </p:nvPr>
        </p:nvSpPr>
        <p:spPr>
          <a:xfrm>
            <a:off x="838203" y="1825627"/>
            <a:ext cx="5181603" cy="4351336"/>
          </a:xfrm>
        </p:spPr>
        <p:txBody>
          <a:bodyPr/>
          <a:lstStyle>
            <a:lvl1pPr>
              <a:defRPr/>
            </a:lvl1pPr>
            <a:lvl2pPr>
              <a:defRPr/>
            </a:lvl2pPr>
            <a:lvl3pPr>
              <a:defRPr/>
            </a:lvl3pPr>
            <a:lvl4pPr>
              <a:defRPr/>
            </a:lvl4pPr>
            <a:lvl5pPr>
              <a:defRPr/>
            </a:lvl5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contenido 3">
            <a:extLst>
              <a:ext uri="{FF2B5EF4-FFF2-40B4-BE49-F238E27FC236}">
                <a16:creationId xmlns:a16="http://schemas.microsoft.com/office/drawing/2014/main" id="{3153A42D-BEAA-E10C-4C3A-353545E08577}"/>
              </a:ext>
            </a:extLst>
          </p:cNvPr>
          <p:cNvSpPr txBox="1">
            <a:spLocks noGrp="1"/>
          </p:cNvSpPr>
          <p:nvPr>
            <p:ph idx="2"/>
          </p:nvPr>
        </p:nvSpPr>
        <p:spPr>
          <a:xfrm>
            <a:off x="6172200" y="1825627"/>
            <a:ext cx="5181603" cy="4351336"/>
          </a:xfrm>
        </p:spPr>
        <p:txBody>
          <a:bodyPr/>
          <a:lstStyle>
            <a:lvl1pPr>
              <a:defRPr/>
            </a:lvl1pPr>
            <a:lvl2pPr>
              <a:defRPr/>
            </a:lvl2pPr>
            <a:lvl3pPr>
              <a:defRPr/>
            </a:lvl3pPr>
            <a:lvl4pPr>
              <a:defRPr/>
            </a:lvl4pPr>
            <a:lvl5pPr>
              <a:defRPr/>
            </a:lvl5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fecha 4">
            <a:extLst>
              <a:ext uri="{FF2B5EF4-FFF2-40B4-BE49-F238E27FC236}">
                <a16:creationId xmlns:a16="http://schemas.microsoft.com/office/drawing/2014/main" id="{1329472B-3A92-10E6-046E-1DBBAECF5405}"/>
              </a:ext>
            </a:extLst>
          </p:cNvPr>
          <p:cNvSpPr txBox="1">
            <a:spLocks noGrp="1"/>
          </p:cNvSpPr>
          <p:nvPr>
            <p:ph type="dt" sz="half" idx="7"/>
          </p:nvPr>
        </p:nvSpPr>
        <p:spPr/>
        <p:txBody>
          <a:bodyPr/>
          <a:lstStyle>
            <a:lvl1pPr>
              <a:defRPr/>
            </a:lvl1pPr>
          </a:lstStyle>
          <a:p>
            <a:pPr lvl="0"/>
            <a:fld id="{D407B877-1CEB-8E4F-A87B-6449FD0AA3AC}" type="datetime1">
              <a:rPr lang="es-ES"/>
              <a:pPr lvl="0"/>
              <a:t>29/9/25</a:t>
            </a:fld>
            <a:endParaRPr lang="es-ES"/>
          </a:p>
        </p:txBody>
      </p:sp>
      <p:sp>
        <p:nvSpPr>
          <p:cNvPr id="6" name="Marcador de pie de página 5">
            <a:extLst>
              <a:ext uri="{FF2B5EF4-FFF2-40B4-BE49-F238E27FC236}">
                <a16:creationId xmlns:a16="http://schemas.microsoft.com/office/drawing/2014/main" id="{B440EE87-F489-C0E7-2AA3-6F584D82D74E}"/>
              </a:ext>
            </a:extLst>
          </p:cNvPr>
          <p:cNvSpPr txBox="1">
            <a:spLocks noGrp="1"/>
          </p:cNvSpPr>
          <p:nvPr>
            <p:ph type="ftr" sz="quarter" idx="9"/>
          </p:nvPr>
        </p:nvSpPr>
        <p:spPr/>
        <p:txBody>
          <a:bodyPr/>
          <a:lstStyle>
            <a:lvl1pPr>
              <a:defRPr/>
            </a:lvl1pPr>
          </a:lstStyle>
          <a:p>
            <a:pPr lvl="0"/>
            <a:endParaRPr lang="es-ES"/>
          </a:p>
        </p:txBody>
      </p:sp>
      <p:sp>
        <p:nvSpPr>
          <p:cNvPr id="7" name="Marcador de número de diapositiva 6">
            <a:extLst>
              <a:ext uri="{FF2B5EF4-FFF2-40B4-BE49-F238E27FC236}">
                <a16:creationId xmlns:a16="http://schemas.microsoft.com/office/drawing/2014/main" id="{528991F1-0783-9C62-5180-894B72B50A2D}"/>
              </a:ext>
            </a:extLst>
          </p:cNvPr>
          <p:cNvSpPr txBox="1">
            <a:spLocks noGrp="1"/>
          </p:cNvSpPr>
          <p:nvPr>
            <p:ph type="sldNum" sz="quarter" idx="8"/>
          </p:nvPr>
        </p:nvSpPr>
        <p:spPr/>
        <p:txBody>
          <a:bodyPr/>
          <a:lstStyle>
            <a:lvl1pPr>
              <a:defRPr/>
            </a:lvl1pPr>
          </a:lstStyle>
          <a:p>
            <a:pPr lvl="0"/>
            <a:fld id="{E01EDD66-36B2-8746-9A73-ADECC6C8FA35}" type="slidenum">
              <a:t>‹#›</a:t>
            </a:fld>
            <a:endParaRPr lang="es-ES"/>
          </a:p>
        </p:txBody>
      </p:sp>
    </p:spTree>
    <p:extLst>
      <p:ext uri="{BB962C8B-B14F-4D97-AF65-F5344CB8AC3E}">
        <p14:creationId xmlns:p14="http://schemas.microsoft.com/office/powerpoint/2010/main" val="365678473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D8E982EE-E56D-2663-41BC-21B15A358CD6}"/>
              </a:ext>
            </a:extLst>
          </p:cNvPr>
          <p:cNvSpPr txBox="1">
            <a:spLocks noGrp="1"/>
          </p:cNvSpPr>
          <p:nvPr>
            <p:ph type="title"/>
          </p:nvPr>
        </p:nvSpPr>
        <p:spPr>
          <a:xfrm>
            <a:off x="839784" y="365129"/>
            <a:ext cx="10515600" cy="1325559"/>
          </a:xfrm>
        </p:spPr>
        <p:txBody>
          <a:bodyPr/>
          <a:lstStyle>
            <a:lvl1pPr>
              <a:defRPr/>
            </a:lvl1pPr>
          </a:lstStyle>
          <a:p>
            <a:pPr lvl="0"/>
            <a:r>
              <a:rPr lang="es-ES"/>
              <a:t>Haga clic para modificar el estilo de título del patrón</a:t>
            </a:r>
          </a:p>
        </p:txBody>
      </p:sp>
      <p:sp>
        <p:nvSpPr>
          <p:cNvPr id="3" name="Marcador de texto 2">
            <a:extLst>
              <a:ext uri="{FF2B5EF4-FFF2-40B4-BE49-F238E27FC236}">
                <a16:creationId xmlns:a16="http://schemas.microsoft.com/office/drawing/2014/main" id="{D6AEB493-0C1A-F171-E330-D3DA060CF11A}"/>
              </a:ext>
            </a:extLst>
          </p:cNvPr>
          <p:cNvSpPr txBox="1">
            <a:spLocks noGrp="1"/>
          </p:cNvSpPr>
          <p:nvPr>
            <p:ph type="body" idx="1"/>
          </p:nvPr>
        </p:nvSpPr>
        <p:spPr>
          <a:xfrm>
            <a:off x="839784" y="1681160"/>
            <a:ext cx="5157782" cy="823910"/>
          </a:xfrm>
        </p:spPr>
        <p:txBody>
          <a:bodyPr anchor="b"/>
          <a:lstStyle>
            <a:lvl1pPr marL="0" indent="0">
              <a:buNone/>
              <a:defRPr sz="2400" b="1"/>
            </a:lvl1pPr>
          </a:lstStyle>
          <a:p>
            <a:pPr lvl="0"/>
            <a:r>
              <a:rPr lang="es-ES"/>
              <a:t>Haga clic para modificar el estilo de texto del patrón</a:t>
            </a:r>
          </a:p>
        </p:txBody>
      </p:sp>
      <p:sp>
        <p:nvSpPr>
          <p:cNvPr id="4" name="Marcador de contenido 3">
            <a:extLst>
              <a:ext uri="{FF2B5EF4-FFF2-40B4-BE49-F238E27FC236}">
                <a16:creationId xmlns:a16="http://schemas.microsoft.com/office/drawing/2014/main" id="{EEE50C27-1831-0283-890E-0643F4AFFD08}"/>
              </a:ext>
            </a:extLst>
          </p:cNvPr>
          <p:cNvSpPr txBox="1">
            <a:spLocks noGrp="1"/>
          </p:cNvSpPr>
          <p:nvPr>
            <p:ph idx="2"/>
          </p:nvPr>
        </p:nvSpPr>
        <p:spPr>
          <a:xfrm>
            <a:off x="839784" y="2505071"/>
            <a:ext cx="5157782" cy="3684583"/>
          </a:xfrm>
        </p:spPr>
        <p:txBody>
          <a:bodyPr/>
          <a:lstStyle>
            <a:lvl1pPr>
              <a:defRPr/>
            </a:lvl1pPr>
            <a:lvl2pPr>
              <a:defRPr/>
            </a:lvl2pPr>
            <a:lvl3pPr>
              <a:defRPr/>
            </a:lvl3pPr>
            <a:lvl4pPr>
              <a:defRPr/>
            </a:lvl4pPr>
            <a:lvl5pPr>
              <a:defRPr/>
            </a:lvl5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texto 4">
            <a:extLst>
              <a:ext uri="{FF2B5EF4-FFF2-40B4-BE49-F238E27FC236}">
                <a16:creationId xmlns:a16="http://schemas.microsoft.com/office/drawing/2014/main" id="{C51DC2F5-2CA6-34F4-6657-9E1C40915F3A}"/>
              </a:ext>
            </a:extLst>
          </p:cNvPr>
          <p:cNvSpPr txBox="1">
            <a:spLocks noGrp="1"/>
          </p:cNvSpPr>
          <p:nvPr>
            <p:ph type="body" idx="3"/>
          </p:nvPr>
        </p:nvSpPr>
        <p:spPr>
          <a:xfrm>
            <a:off x="6172200" y="1681160"/>
            <a:ext cx="5183184" cy="823910"/>
          </a:xfrm>
        </p:spPr>
        <p:txBody>
          <a:bodyPr anchor="b"/>
          <a:lstStyle>
            <a:lvl1pPr marL="0" indent="0">
              <a:buNone/>
              <a:defRPr sz="2400" b="1"/>
            </a:lvl1pPr>
          </a:lstStyle>
          <a:p>
            <a:pPr lvl="0"/>
            <a:r>
              <a:rPr lang="es-ES"/>
              <a:t>Haga clic para modificar el estilo de texto del patrón</a:t>
            </a:r>
          </a:p>
        </p:txBody>
      </p:sp>
      <p:sp>
        <p:nvSpPr>
          <p:cNvPr id="6" name="Marcador de contenido 5">
            <a:extLst>
              <a:ext uri="{FF2B5EF4-FFF2-40B4-BE49-F238E27FC236}">
                <a16:creationId xmlns:a16="http://schemas.microsoft.com/office/drawing/2014/main" id="{315597AB-AA6A-02C9-C0EB-3CCC6F7ABB4B}"/>
              </a:ext>
            </a:extLst>
          </p:cNvPr>
          <p:cNvSpPr txBox="1">
            <a:spLocks noGrp="1"/>
          </p:cNvSpPr>
          <p:nvPr>
            <p:ph idx="4"/>
          </p:nvPr>
        </p:nvSpPr>
        <p:spPr>
          <a:xfrm>
            <a:off x="6172200" y="2505071"/>
            <a:ext cx="5183184" cy="3684583"/>
          </a:xfrm>
        </p:spPr>
        <p:txBody>
          <a:bodyPr/>
          <a:lstStyle>
            <a:lvl1pPr>
              <a:defRPr/>
            </a:lvl1pPr>
            <a:lvl2pPr>
              <a:defRPr/>
            </a:lvl2pPr>
            <a:lvl3pPr>
              <a:defRPr/>
            </a:lvl3pPr>
            <a:lvl4pPr>
              <a:defRPr/>
            </a:lvl4pPr>
            <a:lvl5pPr>
              <a:defRPr/>
            </a:lvl5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7" name="Marcador de fecha 6">
            <a:extLst>
              <a:ext uri="{FF2B5EF4-FFF2-40B4-BE49-F238E27FC236}">
                <a16:creationId xmlns:a16="http://schemas.microsoft.com/office/drawing/2014/main" id="{23F19862-EE79-0899-D58D-6CFE7B87099D}"/>
              </a:ext>
            </a:extLst>
          </p:cNvPr>
          <p:cNvSpPr txBox="1">
            <a:spLocks noGrp="1"/>
          </p:cNvSpPr>
          <p:nvPr>
            <p:ph type="dt" sz="half" idx="7"/>
          </p:nvPr>
        </p:nvSpPr>
        <p:spPr/>
        <p:txBody>
          <a:bodyPr/>
          <a:lstStyle>
            <a:lvl1pPr>
              <a:defRPr/>
            </a:lvl1pPr>
          </a:lstStyle>
          <a:p>
            <a:pPr lvl="0"/>
            <a:fld id="{6D77C3C4-F1B9-A34C-83D4-73DF77C93506}" type="datetime1">
              <a:rPr lang="es-ES"/>
              <a:pPr lvl="0"/>
              <a:t>29/9/25</a:t>
            </a:fld>
            <a:endParaRPr lang="es-ES"/>
          </a:p>
        </p:txBody>
      </p:sp>
      <p:sp>
        <p:nvSpPr>
          <p:cNvPr id="8" name="Marcador de pie de página 7">
            <a:extLst>
              <a:ext uri="{FF2B5EF4-FFF2-40B4-BE49-F238E27FC236}">
                <a16:creationId xmlns:a16="http://schemas.microsoft.com/office/drawing/2014/main" id="{58BCB9D8-7AA3-E147-6E40-1ABEA38F541D}"/>
              </a:ext>
            </a:extLst>
          </p:cNvPr>
          <p:cNvSpPr txBox="1">
            <a:spLocks noGrp="1"/>
          </p:cNvSpPr>
          <p:nvPr>
            <p:ph type="ftr" sz="quarter" idx="9"/>
          </p:nvPr>
        </p:nvSpPr>
        <p:spPr/>
        <p:txBody>
          <a:bodyPr/>
          <a:lstStyle>
            <a:lvl1pPr>
              <a:defRPr/>
            </a:lvl1pPr>
          </a:lstStyle>
          <a:p>
            <a:pPr lvl="0"/>
            <a:endParaRPr lang="es-ES"/>
          </a:p>
        </p:txBody>
      </p:sp>
      <p:sp>
        <p:nvSpPr>
          <p:cNvPr id="9" name="Marcador de número de diapositiva 8">
            <a:extLst>
              <a:ext uri="{FF2B5EF4-FFF2-40B4-BE49-F238E27FC236}">
                <a16:creationId xmlns:a16="http://schemas.microsoft.com/office/drawing/2014/main" id="{0DBD26F1-7C85-A2E9-BB35-F6C6AF5CA658}"/>
              </a:ext>
            </a:extLst>
          </p:cNvPr>
          <p:cNvSpPr txBox="1">
            <a:spLocks noGrp="1"/>
          </p:cNvSpPr>
          <p:nvPr>
            <p:ph type="sldNum" sz="quarter" idx="8"/>
          </p:nvPr>
        </p:nvSpPr>
        <p:spPr/>
        <p:txBody>
          <a:bodyPr/>
          <a:lstStyle>
            <a:lvl1pPr>
              <a:defRPr/>
            </a:lvl1pPr>
          </a:lstStyle>
          <a:p>
            <a:pPr lvl="0"/>
            <a:fld id="{C736C8A9-19D1-4048-B69B-793417D77848}" type="slidenum">
              <a:t>‹#›</a:t>
            </a:fld>
            <a:endParaRPr lang="es-ES"/>
          </a:p>
        </p:txBody>
      </p:sp>
    </p:spTree>
    <p:extLst>
      <p:ext uri="{BB962C8B-B14F-4D97-AF65-F5344CB8AC3E}">
        <p14:creationId xmlns:p14="http://schemas.microsoft.com/office/powerpoint/2010/main" val="124635401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12DC4D8-C97B-6104-D934-4873F5360FEE}"/>
              </a:ext>
            </a:extLst>
          </p:cNvPr>
          <p:cNvSpPr txBox="1">
            <a:spLocks noGrp="1"/>
          </p:cNvSpPr>
          <p:nvPr>
            <p:ph type="title"/>
          </p:nvPr>
        </p:nvSpPr>
        <p:spPr/>
        <p:txBody>
          <a:bodyPr/>
          <a:lstStyle>
            <a:lvl1pPr>
              <a:defRPr/>
            </a:lvl1pPr>
          </a:lstStyle>
          <a:p>
            <a:pPr lvl="0"/>
            <a:r>
              <a:rPr lang="es-ES"/>
              <a:t>Haga clic para modificar el estilo de título del patrón</a:t>
            </a:r>
          </a:p>
        </p:txBody>
      </p:sp>
      <p:sp>
        <p:nvSpPr>
          <p:cNvPr id="3" name="Marcador de fecha 2">
            <a:extLst>
              <a:ext uri="{FF2B5EF4-FFF2-40B4-BE49-F238E27FC236}">
                <a16:creationId xmlns:a16="http://schemas.microsoft.com/office/drawing/2014/main" id="{C75E99FA-2944-F8A3-3372-131CBD437F3C}"/>
              </a:ext>
            </a:extLst>
          </p:cNvPr>
          <p:cNvSpPr txBox="1">
            <a:spLocks noGrp="1"/>
          </p:cNvSpPr>
          <p:nvPr>
            <p:ph type="dt" sz="half" idx="7"/>
          </p:nvPr>
        </p:nvSpPr>
        <p:spPr/>
        <p:txBody>
          <a:bodyPr/>
          <a:lstStyle>
            <a:lvl1pPr>
              <a:defRPr/>
            </a:lvl1pPr>
          </a:lstStyle>
          <a:p>
            <a:pPr lvl="0"/>
            <a:fld id="{90954646-1A07-464F-A3E1-D20690F7B3E0}" type="datetime1">
              <a:rPr lang="es-ES"/>
              <a:pPr lvl="0"/>
              <a:t>29/9/25</a:t>
            </a:fld>
            <a:endParaRPr lang="es-ES"/>
          </a:p>
        </p:txBody>
      </p:sp>
      <p:sp>
        <p:nvSpPr>
          <p:cNvPr id="4" name="Marcador de pie de página 3">
            <a:extLst>
              <a:ext uri="{FF2B5EF4-FFF2-40B4-BE49-F238E27FC236}">
                <a16:creationId xmlns:a16="http://schemas.microsoft.com/office/drawing/2014/main" id="{8DF33614-3DD9-7AC2-54D7-70E8C2A58D8F}"/>
              </a:ext>
            </a:extLst>
          </p:cNvPr>
          <p:cNvSpPr txBox="1">
            <a:spLocks noGrp="1"/>
          </p:cNvSpPr>
          <p:nvPr>
            <p:ph type="ftr" sz="quarter" idx="9"/>
          </p:nvPr>
        </p:nvSpPr>
        <p:spPr/>
        <p:txBody>
          <a:bodyPr/>
          <a:lstStyle>
            <a:lvl1pPr>
              <a:defRPr/>
            </a:lvl1pPr>
          </a:lstStyle>
          <a:p>
            <a:pPr lvl="0"/>
            <a:endParaRPr lang="es-ES"/>
          </a:p>
        </p:txBody>
      </p:sp>
      <p:sp>
        <p:nvSpPr>
          <p:cNvPr id="5" name="Marcador de número de diapositiva 4">
            <a:extLst>
              <a:ext uri="{FF2B5EF4-FFF2-40B4-BE49-F238E27FC236}">
                <a16:creationId xmlns:a16="http://schemas.microsoft.com/office/drawing/2014/main" id="{7BAAC716-B234-9FAD-3D9F-2043A185079C}"/>
              </a:ext>
            </a:extLst>
          </p:cNvPr>
          <p:cNvSpPr txBox="1">
            <a:spLocks noGrp="1"/>
          </p:cNvSpPr>
          <p:nvPr>
            <p:ph type="sldNum" sz="quarter" idx="8"/>
          </p:nvPr>
        </p:nvSpPr>
        <p:spPr/>
        <p:txBody>
          <a:bodyPr/>
          <a:lstStyle>
            <a:lvl1pPr>
              <a:defRPr/>
            </a:lvl1pPr>
          </a:lstStyle>
          <a:p>
            <a:pPr lvl="0"/>
            <a:fld id="{A27B2684-7281-EC43-B577-15DCB0918C72}" type="slidenum">
              <a:t>‹#›</a:t>
            </a:fld>
            <a:endParaRPr lang="es-ES"/>
          </a:p>
        </p:txBody>
      </p:sp>
    </p:spTree>
    <p:extLst>
      <p:ext uri="{BB962C8B-B14F-4D97-AF65-F5344CB8AC3E}">
        <p14:creationId xmlns:p14="http://schemas.microsoft.com/office/powerpoint/2010/main" val="107974698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a:extLst>
              <a:ext uri="{FF2B5EF4-FFF2-40B4-BE49-F238E27FC236}">
                <a16:creationId xmlns:a16="http://schemas.microsoft.com/office/drawing/2014/main" id="{A65EE4C5-C369-F0D9-BAB7-0F7C5C3EA739}"/>
              </a:ext>
            </a:extLst>
          </p:cNvPr>
          <p:cNvSpPr txBox="1">
            <a:spLocks noGrp="1"/>
          </p:cNvSpPr>
          <p:nvPr>
            <p:ph type="dt" sz="half" idx="7"/>
          </p:nvPr>
        </p:nvSpPr>
        <p:spPr/>
        <p:txBody>
          <a:bodyPr/>
          <a:lstStyle>
            <a:lvl1pPr>
              <a:defRPr/>
            </a:lvl1pPr>
          </a:lstStyle>
          <a:p>
            <a:pPr lvl="0"/>
            <a:fld id="{6C3AAE4A-50C1-8246-AE24-82A20CB53F3B}" type="datetime1">
              <a:rPr lang="es-ES"/>
              <a:pPr lvl="0"/>
              <a:t>29/9/25</a:t>
            </a:fld>
            <a:endParaRPr lang="es-ES"/>
          </a:p>
        </p:txBody>
      </p:sp>
      <p:sp>
        <p:nvSpPr>
          <p:cNvPr id="3" name="Marcador de pie de página 2">
            <a:extLst>
              <a:ext uri="{FF2B5EF4-FFF2-40B4-BE49-F238E27FC236}">
                <a16:creationId xmlns:a16="http://schemas.microsoft.com/office/drawing/2014/main" id="{779457BC-9387-E90F-D0BA-2B12FD51BAD2}"/>
              </a:ext>
            </a:extLst>
          </p:cNvPr>
          <p:cNvSpPr txBox="1">
            <a:spLocks noGrp="1"/>
          </p:cNvSpPr>
          <p:nvPr>
            <p:ph type="ftr" sz="quarter" idx="9"/>
          </p:nvPr>
        </p:nvSpPr>
        <p:spPr/>
        <p:txBody>
          <a:bodyPr/>
          <a:lstStyle>
            <a:lvl1pPr>
              <a:defRPr/>
            </a:lvl1pPr>
          </a:lstStyle>
          <a:p>
            <a:pPr lvl="0"/>
            <a:endParaRPr lang="es-ES"/>
          </a:p>
        </p:txBody>
      </p:sp>
      <p:sp>
        <p:nvSpPr>
          <p:cNvPr id="4" name="Marcador de número de diapositiva 3">
            <a:extLst>
              <a:ext uri="{FF2B5EF4-FFF2-40B4-BE49-F238E27FC236}">
                <a16:creationId xmlns:a16="http://schemas.microsoft.com/office/drawing/2014/main" id="{58180471-F917-4EEE-4197-91C4721B68C2}"/>
              </a:ext>
            </a:extLst>
          </p:cNvPr>
          <p:cNvSpPr txBox="1">
            <a:spLocks noGrp="1"/>
          </p:cNvSpPr>
          <p:nvPr>
            <p:ph type="sldNum" sz="quarter" idx="8"/>
          </p:nvPr>
        </p:nvSpPr>
        <p:spPr/>
        <p:txBody>
          <a:bodyPr/>
          <a:lstStyle>
            <a:lvl1pPr>
              <a:defRPr/>
            </a:lvl1pPr>
          </a:lstStyle>
          <a:p>
            <a:pPr lvl="0"/>
            <a:fld id="{50F3172A-D14A-E642-977F-27C52464BA9F}" type="slidenum">
              <a:t>‹#›</a:t>
            </a:fld>
            <a:endParaRPr lang="es-ES"/>
          </a:p>
        </p:txBody>
      </p:sp>
    </p:spTree>
    <p:extLst>
      <p:ext uri="{BB962C8B-B14F-4D97-AF65-F5344CB8AC3E}">
        <p14:creationId xmlns:p14="http://schemas.microsoft.com/office/powerpoint/2010/main" val="1575221094"/>
      </p:ext>
    </p:extLst>
  </p:cSld>
  <p:clrMapOvr>
    <a:masterClrMapping/>
  </p:clrMapOvr>
  <p:hf sldNum="0" hdr="0" ftr="0" dt="0"/>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3C744129-9157-40D6-887B-284A86F7CCD9}"/>
              </a:ext>
            </a:extLst>
          </p:cNvPr>
          <p:cNvSpPr txBox="1">
            <a:spLocks noGrp="1"/>
          </p:cNvSpPr>
          <p:nvPr>
            <p:ph type="title"/>
          </p:nvPr>
        </p:nvSpPr>
        <p:spPr>
          <a:xfrm>
            <a:off x="839784" y="457200"/>
            <a:ext cx="3932240" cy="1600200"/>
          </a:xfrm>
        </p:spPr>
        <p:txBody>
          <a:bodyPr anchor="b"/>
          <a:lstStyle>
            <a:lvl1pPr>
              <a:defRPr sz="3200"/>
            </a:lvl1pPr>
          </a:lstStyle>
          <a:p>
            <a:pPr lvl="0"/>
            <a:r>
              <a:rPr lang="es-ES"/>
              <a:t>Haga clic para modificar el estilo de título del patrón</a:t>
            </a:r>
          </a:p>
        </p:txBody>
      </p:sp>
      <p:sp>
        <p:nvSpPr>
          <p:cNvPr id="3" name="Marcador de contenido 2">
            <a:extLst>
              <a:ext uri="{FF2B5EF4-FFF2-40B4-BE49-F238E27FC236}">
                <a16:creationId xmlns:a16="http://schemas.microsoft.com/office/drawing/2014/main" id="{7790E21F-9EE0-7968-DFA6-C7458E138F32}"/>
              </a:ext>
            </a:extLst>
          </p:cNvPr>
          <p:cNvSpPr txBox="1">
            <a:spLocks noGrp="1"/>
          </p:cNvSpPr>
          <p:nvPr>
            <p:ph idx="1"/>
          </p:nvPr>
        </p:nvSpPr>
        <p:spPr>
          <a:xfrm>
            <a:off x="5183184" y="987423"/>
            <a:ext cx="6172200" cy="4873623"/>
          </a:xfrm>
        </p:spPr>
        <p:txBody>
          <a:bodyPr/>
          <a:lstStyle>
            <a:lvl1pPr>
              <a:defRPr sz="3200"/>
            </a:lvl1pPr>
            <a:lvl2pPr>
              <a:defRPr sz="2800"/>
            </a:lvl2pPr>
            <a:lvl3pPr>
              <a:defRPr sz="2400"/>
            </a:lvl3pPr>
            <a:lvl4pPr>
              <a:defRPr sz="2000"/>
            </a:lvl4pPr>
            <a:lvl5pPr>
              <a:defRPr sz="2000"/>
            </a:lvl5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texto 3">
            <a:extLst>
              <a:ext uri="{FF2B5EF4-FFF2-40B4-BE49-F238E27FC236}">
                <a16:creationId xmlns:a16="http://schemas.microsoft.com/office/drawing/2014/main" id="{3AEFEEE2-9652-03C7-C9B5-82A84EC4160A}"/>
              </a:ext>
            </a:extLst>
          </p:cNvPr>
          <p:cNvSpPr txBox="1">
            <a:spLocks noGrp="1"/>
          </p:cNvSpPr>
          <p:nvPr>
            <p:ph type="body" idx="2"/>
          </p:nvPr>
        </p:nvSpPr>
        <p:spPr>
          <a:xfrm>
            <a:off x="839784" y="2057400"/>
            <a:ext cx="3932240" cy="3811584"/>
          </a:xfrm>
        </p:spPr>
        <p:txBody>
          <a:bodyPr/>
          <a:lstStyle>
            <a:lvl1pPr marL="0" indent="0">
              <a:buNone/>
              <a:defRPr sz="1600"/>
            </a:lvl1pPr>
          </a:lstStyle>
          <a:p>
            <a:pPr lvl="0"/>
            <a:r>
              <a:rPr lang="es-ES"/>
              <a:t>Haga clic para modificar el estilo de texto del patrón</a:t>
            </a:r>
          </a:p>
        </p:txBody>
      </p:sp>
      <p:sp>
        <p:nvSpPr>
          <p:cNvPr id="5" name="Marcador de fecha 4">
            <a:extLst>
              <a:ext uri="{FF2B5EF4-FFF2-40B4-BE49-F238E27FC236}">
                <a16:creationId xmlns:a16="http://schemas.microsoft.com/office/drawing/2014/main" id="{A419B046-0DA1-5713-8B74-57BB554CEAD0}"/>
              </a:ext>
            </a:extLst>
          </p:cNvPr>
          <p:cNvSpPr txBox="1">
            <a:spLocks noGrp="1"/>
          </p:cNvSpPr>
          <p:nvPr>
            <p:ph type="dt" sz="half" idx="7"/>
          </p:nvPr>
        </p:nvSpPr>
        <p:spPr/>
        <p:txBody>
          <a:bodyPr/>
          <a:lstStyle>
            <a:lvl1pPr>
              <a:defRPr/>
            </a:lvl1pPr>
          </a:lstStyle>
          <a:p>
            <a:pPr lvl="0"/>
            <a:fld id="{2F605E48-87B6-944C-BAB8-C446D9B5CD6D}" type="datetime1">
              <a:rPr lang="es-ES"/>
              <a:pPr lvl="0"/>
              <a:t>29/9/25</a:t>
            </a:fld>
            <a:endParaRPr lang="es-ES"/>
          </a:p>
        </p:txBody>
      </p:sp>
      <p:sp>
        <p:nvSpPr>
          <p:cNvPr id="6" name="Marcador de pie de página 5">
            <a:extLst>
              <a:ext uri="{FF2B5EF4-FFF2-40B4-BE49-F238E27FC236}">
                <a16:creationId xmlns:a16="http://schemas.microsoft.com/office/drawing/2014/main" id="{52296E75-F4E6-D19E-8689-528460E8EEC5}"/>
              </a:ext>
            </a:extLst>
          </p:cNvPr>
          <p:cNvSpPr txBox="1">
            <a:spLocks noGrp="1"/>
          </p:cNvSpPr>
          <p:nvPr>
            <p:ph type="ftr" sz="quarter" idx="9"/>
          </p:nvPr>
        </p:nvSpPr>
        <p:spPr/>
        <p:txBody>
          <a:bodyPr/>
          <a:lstStyle>
            <a:lvl1pPr>
              <a:defRPr/>
            </a:lvl1pPr>
          </a:lstStyle>
          <a:p>
            <a:pPr lvl="0"/>
            <a:endParaRPr lang="es-ES"/>
          </a:p>
        </p:txBody>
      </p:sp>
      <p:sp>
        <p:nvSpPr>
          <p:cNvPr id="7" name="Marcador de número de diapositiva 6">
            <a:extLst>
              <a:ext uri="{FF2B5EF4-FFF2-40B4-BE49-F238E27FC236}">
                <a16:creationId xmlns:a16="http://schemas.microsoft.com/office/drawing/2014/main" id="{BD019727-952B-1003-EB2D-6C98490EA00B}"/>
              </a:ext>
            </a:extLst>
          </p:cNvPr>
          <p:cNvSpPr txBox="1">
            <a:spLocks noGrp="1"/>
          </p:cNvSpPr>
          <p:nvPr>
            <p:ph type="sldNum" sz="quarter" idx="8"/>
          </p:nvPr>
        </p:nvSpPr>
        <p:spPr/>
        <p:txBody>
          <a:bodyPr/>
          <a:lstStyle>
            <a:lvl1pPr>
              <a:defRPr/>
            </a:lvl1pPr>
          </a:lstStyle>
          <a:p>
            <a:pPr lvl="0"/>
            <a:fld id="{2D25B2BB-4BCF-9A4D-9BBE-064463864C9D}" type="slidenum">
              <a:t>‹#›</a:t>
            </a:fld>
            <a:endParaRPr lang="es-ES"/>
          </a:p>
        </p:txBody>
      </p:sp>
    </p:spTree>
    <p:extLst>
      <p:ext uri="{BB962C8B-B14F-4D97-AF65-F5344CB8AC3E}">
        <p14:creationId xmlns:p14="http://schemas.microsoft.com/office/powerpoint/2010/main" val="401312486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D5B8631-4BE0-D836-CB76-7E0F0644F687}"/>
              </a:ext>
            </a:extLst>
          </p:cNvPr>
          <p:cNvSpPr txBox="1">
            <a:spLocks noGrp="1"/>
          </p:cNvSpPr>
          <p:nvPr>
            <p:ph type="title"/>
          </p:nvPr>
        </p:nvSpPr>
        <p:spPr>
          <a:xfrm>
            <a:off x="839784" y="457200"/>
            <a:ext cx="3932240" cy="1600200"/>
          </a:xfrm>
        </p:spPr>
        <p:txBody>
          <a:bodyPr anchor="b"/>
          <a:lstStyle>
            <a:lvl1pPr>
              <a:defRPr sz="3200"/>
            </a:lvl1pPr>
          </a:lstStyle>
          <a:p>
            <a:pPr lvl="0"/>
            <a:r>
              <a:rPr lang="es-ES"/>
              <a:t>Haga clic para modificar el estilo de título del patrón</a:t>
            </a:r>
          </a:p>
        </p:txBody>
      </p:sp>
      <p:sp>
        <p:nvSpPr>
          <p:cNvPr id="3" name="Marcador de posición de imagen 2">
            <a:extLst>
              <a:ext uri="{FF2B5EF4-FFF2-40B4-BE49-F238E27FC236}">
                <a16:creationId xmlns:a16="http://schemas.microsoft.com/office/drawing/2014/main" id="{8759563A-3E45-083A-DB03-715E4FDF1C09}"/>
              </a:ext>
            </a:extLst>
          </p:cNvPr>
          <p:cNvSpPr txBox="1">
            <a:spLocks noGrp="1"/>
          </p:cNvSpPr>
          <p:nvPr>
            <p:ph type="pic" idx="1"/>
          </p:nvPr>
        </p:nvSpPr>
        <p:spPr>
          <a:xfrm>
            <a:off x="5183184" y="987423"/>
            <a:ext cx="6172200" cy="4873623"/>
          </a:xfrm>
        </p:spPr>
        <p:txBody>
          <a:bodyPr/>
          <a:lstStyle>
            <a:lvl1pPr marL="0" indent="0">
              <a:buNone/>
              <a:defRPr sz="3200"/>
            </a:lvl1pPr>
          </a:lstStyle>
          <a:p>
            <a:pPr lvl="0"/>
            <a:endParaRPr lang="es-ES"/>
          </a:p>
        </p:txBody>
      </p:sp>
      <p:sp>
        <p:nvSpPr>
          <p:cNvPr id="4" name="Marcador de texto 3">
            <a:extLst>
              <a:ext uri="{FF2B5EF4-FFF2-40B4-BE49-F238E27FC236}">
                <a16:creationId xmlns:a16="http://schemas.microsoft.com/office/drawing/2014/main" id="{09FE8306-CBD5-FC0D-B065-AB340F654BD9}"/>
              </a:ext>
            </a:extLst>
          </p:cNvPr>
          <p:cNvSpPr txBox="1">
            <a:spLocks noGrp="1"/>
          </p:cNvSpPr>
          <p:nvPr>
            <p:ph type="body" idx="2"/>
          </p:nvPr>
        </p:nvSpPr>
        <p:spPr>
          <a:xfrm>
            <a:off x="839784" y="2057400"/>
            <a:ext cx="3932240" cy="3811584"/>
          </a:xfrm>
        </p:spPr>
        <p:txBody>
          <a:bodyPr/>
          <a:lstStyle>
            <a:lvl1pPr marL="0" indent="0">
              <a:buNone/>
              <a:defRPr sz="1600"/>
            </a:lvl1pPr>
          </a:lstStyle>
          <a:p>
            <a:pPr lvl="0"/>
            <a:r>
              <a:rPr lang="es-ES"/>
              <a:t>Haga clic para modificar el estilo de texto del patrón</a:t>
            </a:r>
          </a:p>
        </p:txBody>
      </p:sp>
      <p:sp>
        <p:nvSpPr>
          <p:cNvPr id="5" name="Marcador de fecha 4">
            <a:extLst>
              <a:ext uri="{FF2B5EF4-FFF2-40B4-BE49-F238E27FC236}">
                <a16:creationId xmlns:a16="http://schemas.microsoft.com/office/drawing/2014/main" id="{CF34AEFC-BFED-B0DB-982A-6D56CD8B8B0A}"/>
              </a:ext>
            </a:extLst>
          </p:cNvPr>
          <p:cNvSpPr txBox="1">
            <a:spLocks noGrp="1"/>
          </p:cNvSpPr>
          <p:nvPr>
            <p:ph type="dt" sz="half" idx="7"/>
          </p:nvPr>
        </p:nvSpPr>
        <p:spPr/>
        <p:txBody>
          <a:bodyPr/>
          <a:lstStyle>
            <a:lvl1pPr>
              <a:defRPr/>
            </a:lvl1pPr>
          </a:lstStyle>
          <a:p>
            <a:pPr lvl="0"/>
            <a:fld id="{A642FEF0-0C65-ED45-B9CB-BDD4D1B93A9D}" type="datetime1">
              <a:rPr lang="es-ES"/>
              <a:pPr lvl="0"/>
              <a:t>29/9/25</a:t>
            </a:fld>
            <a:endParaRPr lang="es-ES"/>
          </a:p>
        </p:txBody>
      </p:sp>
      <p:sp>
        <p:nvSpPr>
          <p:cNvPr id="6" name="Marcador de pie de página 5">
            <a:extLst>
              <a:ext uri="{FF2B5EF4-FFF2-40B4-BE49-F238E27FC236}">
                <a16:creationId xmlns:a16="http://schemas.microsoft.com/office/drawing/2014/main" id="{7E499147-1867-CCFA-F544-19CAC549296C}"/>
              </a:ext>
            </a:extLst>
          </p:cNvPr>
          <p:cNvSpPr txBox="1">
            <a:spLocks noGrp="1"/>
          </p:cNvSpPr>
          <p:nvPr>
            <p:ph type="ftr" sz="quarter" idx="9"/>
          </p:nvPr>
        </p:nvSpPr>
        <p:spPr/>
        <p:txBody>
          <a:bodyPr/>
          <a:lstStyle>
            <a:lvl1pPr>
              <a:defRPr/>
            </a:lvl1pPr>
          </a:lstStyle>
          <a:p>
            <a:pPr lvl="0"/>
            <a:endParaRPr lang="es-ES"/>
          </a:p>
        </p:txBody>
      </p:sp>
      <p:sp>
        <p:nvSpPr>
          <p:cNvPr id="7" name="Marcador de número de diapositiva 6">
            <a:extLst>
              <a:ext uri="{FF2B5EF4-FFF2-40B4-BE49-F238E27FC236}">
                <a16:creationId xmlns:a16="http://schemas.microsoft.com/office/drawing/2014/main" id="{2F5B8D08-84AB-F0FE-E323-A9057AF89628}"/>
              </a:ext>
            </a:extLst>
          </p:cNvPr>
          <p:cNvSpPr txBox="1">
            <a:spLocks noGrp="1"/>
          </p:cNvSpPr>
          <p:nvPr>
            <p:ph type="sldNum" sz="quarter" idx="8"/>
          </p:nvPr>
        </p:nvSpPr>
        <p:spPr/>
        <p:txBody>
          <a:bodyPr/>
          <a:lstStyle>
            <a:lvl1pPr>
              <a:defRPr/>
            </a:lvl1pPr>
          </a:lstStyle>
          <a:p>
            <a:pPr lvl="0"/>
            <a:fld id="{1A6C0EC2-355D-D741-B882-80D1AB0D706C}" type="slidenum">
              <a:t>‹#›</a:t>
            </a:fld>
            <a:endParaRPr lang="es-ES"/>
          </a:p>
        </p:txBody>
      </p:sp>
    </p:spTree>
    <p:extLst>
      <p:ext uri="{BB962C8B-B14F-4D97-AF65-F5344CB8AC3E}">
        <p14:creationId xmlns:p14="http://schemas.microsoft.com/office/powerpoint/2010/main" val="51408008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Marcador de título 1">
            <a:extLst>
              <a:ext uri="{FF2B5EF4-FFF2-40B4-BE49-F238E27FC236}">
                <a16:creationId xmlns:a16="http://schemas.microsoft.com/office/drawing/2014/main" id="{5B6C7B2F-700C-030E-C8A8-80341F44291F}"/>
              </a:ext>
            </a:extLst>
          </p:cNvPr>
          <p:cNvSpPr txBox="1">
            <a:spLocks noGrp="1"/>
          </p:cNvSpPr>
          <p:nvPr>
            <p:ph type="title"/>
          </p:nvPr>
        </p:nvSpPr>
        <p:spPr>
          <a:xfrm>
            <a:off x="838203" y="365129"/>
            <a:ext cx="10515600" cy="1325559"/>
          </a:xfrm>
          <a:prstGeom prst="rect">
            <a:avLst/>
          </a:prstGeom>
          <a:noFill/>
          <a:ln>
            <a:noFill/>
          </a:ln>
        </p:spPr>
        <p:txBody>
          <a:bodyPr vert="horz" wrap="square" lIns="91440" tIns="45720" rIns="91440" bIns="45720" anchor="ctr" anchorCtr="0" compatLnSpc="1">
            <a:normAutofit/>
          </a:bodyPr>
          <a:lstStyle/>
          <a:p>
            <a:pPr lvl="0"/>
            <a:r>
              <a:rPr lang="es-ES"/>
              <a:t>Haga clic para modificar el estilo de título del patrón</a:t>
            </a:r>
          </a:p>
        </p:txBody>
      </p:sp>
      <p:sp>
        <p:nvSpPr>
          <p:cNvPr id="3" name="Marcador de texto 2">
            <a:extLst>
              <a:ext uri="{FF2B5EF4-FFF2-40B4-BE49-F238E27FC236}">
                <a16:creationId xmlns:a16="http://schemas.microsoft.com/office/drawing/2014/main" id="{A756C306-6E49-6924-3912-E763DA24833B}"/>
              </a:ext>
            </a:extLst>
          </p:cNvPr>
          <p:cNvSpPr txBox="1">
            <a:spLocks noGrp="1"/>
          </p:cNvSpPr>
          <p:nvPr>
            <p:ph type="body" idx="1"/>
          </p:nvPr>
        </p:nvSpPr>
        <p:spPr>
          <a:xfrm>
            <a:off x="838203" y="1825627"/>
            <a:ext cx="10515600" cy="4351336"/>
          </a:xfrm>
          <a:prstGeom prst="rect">
            <a:avLst/>
          </a:prstGeom>
          <a:noFill/>
          <a:ln>
            <a:noFill/>
          </a:ln>
        </p:spPr>
        <p:txBody>
          <a:bodyPr vert="horz" wrap="square" lIns="91440" tIns="45720" rIns="91440" bIns="45720" anchor="t" anchorCtr="0" compatLnSpc="1">
            <a:normAutofit/>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DCBAAB88-0018-FB1A-1ED0-C632F8A89E83}"/>
              </a:ext>
            </a:extLst>
          </p:cNvPr>
          <p:cNvSpPr txBox="1">
            <a:spLocks noGrp="1"/>
          </p:cNvSpPr>
          <p:nvPr>
            <p:ph type="dt" sz="half" idx="2"/>
          </p:nvPr>
        </p:nvSpPr>
        <p:spPr>
          <a:xfrm>
            <a:off x="838203" y="6356351"/>
            <a:ext cx="2743200" cy="365129"/>
          </a:xfrm>
          <a:prstGeom prst="rect">
            <a:avLst/>
          </a:prstGeom>
          <a:noFill/>
          <a:ln>
            <a:noFill/>
          </a:ln>
        </p:spPr>
        <p:txBody>
          <a:bodyPr vert="horz" wrap="square" lIns="91440" tIns="45720" rIns="91440" bIns="45720" anchor="ctr" anchorCtr="0" compatLnSpc="1">
            <a:noAutofit/>
          </a:bodyPr>
          <a:lstStyle>
            <a:lvl1pPr marL="0" marR="0" lvl="0" indent="0" algn="l" defTabSz="914400" rtl="0" fontAlgn="auto" hangingPunct="1">
              <a:lnSpc>
                <a:spcPct val="100000"/>
              </a:lnSpc>
              <a:spcBef>
                <a:spcPts val="0"/>
              </a:spcBef>
              <a:spcAft>
                <a:spcPts val="0"/>
              </a:spcAft>
              <a:buNone/>
              <a:tabLst/>
              <a:defRPr lang="es-ES" sz="1200" b="0" i="0" u="none" strike="noStrike" kern="1200" cap="none" spc="0" baseline="0">
                <a:solidFill>
                  <a:srgbClr val="767676"/>
                </a:solidFill>
                <a:uFillTx/>
                <a:latin typeface="Aptos"/>
              </a:defRPr>
            </a:lvl1pPr>
          </a:lstStyle>
          <a:p>
            <a:pPr lvl="0"/>
            <a:fld id="{8A96BD09-BECF-404B-A12D-3A17739E055A}" type="datetime1">
              <a:rPr lang="es-ES"/>
              <a:pPr lvl="0"/>
              <a:t>29/9/25</a:t>
            </a:fld>
            <a:endParaRPr lang="es-ES"/>
          </a:p>
        </p:txBody>
      </p:sp>
      <p:sp>
        <p:nvSpPr>
          <p:cNvPr id="5" name="Marcador de pie de página 4">
            <a:extLst>
              <a:ext uri="{FF2B5EF4-FFF2-40B4-BE49-F238E27FC236}">
                <a16:creationId xmlns:a16="http://schemas.microsoft.com/office/drawing/2014/main" id="{9AD32F97-2F3D-A991-74C0-9C4388617D3F}"/>
              </a:ext>
            </a:extLst>
          </p:cNvPr>
          <p:cNvSpPr txBox="1">
            <a:spLocks noGrp="1"/>
          </p:cNvSpPr>
          <p:nvPr>
            <p:ph type="ftr" sz="quarter" idx="3"/>
          </p:nvPr>
        </p:nvSpPr>
        <p:spPr>
          <a:xfrm>
            <a:off x="4038603" y="6356351"/>
            <a:ext cx="4114800" cy="365129"/>
          </a:xfrm>
          <a:prstGeom prst="rect">
            <a:avLst/>
          </a:prstGeom>
          <a:noFill/>
          <a:ln>
            <a:noFill/>
          </a:ln>
        </p:spPr>
        <p:txBody>
          <a:bodyPr vert="horz" wrap="square" lIns="91440" tIns="45720" rIns="91440" bIns="45720" anchor="ctr" anchorCtr="1" compatLnSpc="1">
            <a:noAutofit/>
          </a:bodyPr>
          <a:lstStyle>
            <a:lvl1pPr marL="0" marR="0" lvl="0" indent="0" algn="ctr" defTabSz="914400" rtl="0" fontAlgn="auto" hangingPunct="1">
              <a:lnSpc>
                <a:spcPct val="100000"/>
              </a:lnSpc>
              <a:spcBef>
                <a:spcPts val="0"/>
              </a:spcBef>
              <a:spcAft>
                <a:spcPts val="0"/>
              </a:spcAft>
              <a:buNone/>
              <a:tabLst/>
              <a:defRPr lang="es-ES" sz="1200" b="0" i="0" u="none" strike="noStrike" kern="1200" cap="none" spc="0" baseline="0">
                <a:solidFill>
                  <a:srgbClr val="767676"/>
                </a:solidFill>
                <a:uFillTx/>
                <a:latin typeface="Aptos"/>
              </a:defRPr>
            </a:lvl1pPr>
          </a:lstStyle>
          <a:p>
            <a:pPr lvl="0"/>
            <a:endParaRPr lang="es-ES"/>
          </a:p>
        </p:txBody>
      </p:sp>
      <p:sp>
        <p:nvSpPr>
          <p:cNvPr id="6" name="Marcador de número de diapositiva 5">
            <a:extLst>
              <a:ext uri="{FF2B5EF4-FFF2-40B4-BE49-F238E27FC236}">
                <a16:creationId xmlns:a16="http://schemas.microsoft.com/office/drawing/2014/main" id="{0FBA87F0-87D7-19E3-28D2-2A407C83D6D0}"/>
              </a:ext>
            </a:extLst>
          </p:cNvPr>
          <p:cNvSpPr txBox="1">
            <a:spLocks noGrp="1"/>
          </p:cNvSpPr>
          <p:nvPr>
            <p:ph type="sldNum" sz="quarter" idx="4"/>
          </p:nvPr>
        </p:nvSpPr>
        <p:spPr>
          <a:xfrm>
            <a:off x="8610603" y="6356351"/>
            <a:ext cx="2743200" cy="365129"/>
          </a:xfrm>
          <a:prstGeom prst="rect">
            <a:avLst/>
          </a:prstGeom>
          <a:noFill/>
          <a:ln>
            <a:noFill/>
          </a:ln>
        </p:spPr>
        <p:txBody>
          <a:bodyPr vert="horz" wrap="square" lIns="91440" tIns="45720" rIns="91440" bIns="45720" anchor="ctr" anchorCtr="0" compatLnSpc="1">
            <a:noAutofit/>
          </a:bodyPr>
          <a:lstStyle>
            <a:lvl1pPr marL="0" marR="0" lvl="0" indent="0" algn="r" defTabSz="914400" rtl="0" fontAlgn="auto" hangingPunct="1">
              <a:lnSpc>
                <a:spcPct val="100000"/>
              </a:lnSpc>
              <a:spcBef>
                <a:spcPts val="0"/>
              </a:spcBef>
              <a:spcAft>
                <a:spcPts val="0"/>
              </a:spcAft>
              <a:buNone/>
              <a:tabLst/>
              <a:defRPr lang="es-ES" sz="1200" b="0" i="0" u="none" strike="noStrike" kern="1200" cap="none" spc="0" baseline="0">
                <a:solidFill>
                  <a:srgbClr val="767676"/>
                </a:solidFill>
                <a:uFillTx/>
                <a:latin typeface="Aptos"/>
              </a:defRPr>
            </a:lvl1pPr>
          </a:lstStyle>
          <a:p>
            <a:pPr lvl="0"/>
            <a:fld id="{A07EE903-9D1C-2E46-9395-9BBC76C0244C}" type="slidenum">
              <a:t>‹#›</a:t>
            </a:fld>
            <a:endParaRPr lang="es-E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marL="0" marR="0" lvl="0" indent="0" algn="l" defTabSz="914400" rtl="0" fontAlgn="auto" hangingPunct="1">
        <a:lnSpc>
          <a:spcPct val="90000"/>
        </a:lnSpc>
        <a:spcBef>
          <a:spcPts val="0"/>
        </a:spcBef>
        <a:spcAft>
          <a:spcPts val="0"/>
        </a:spcAft>
        <a:buNone/>
        <a:tabLst/>
        <a:defRPr lang="es-ES" sz="4400" b="0" i="0" u="none" strike="noStrike" kern="1200" cap="none" spc="0" baseline="0">
          <a:solidFill>
            <a:srgbClr val="000000"/>
          </a:solidFill>
          <a:uFillTx/>
          <a:latin typeface="Aptos Display"/>
        </a:defRPr>
      </a:lvl1pPr>
    </p:titleStyle>
    <p:bodyStyle>
      <a:lvl1pPr marL="228600" marR="0" lvl="0" indent="-228600" algn="l" defTabSz="914400" rtl="0" fontAlgn="auto" hangingPunct="1">
        <a:lnSpc>
          <a:spcPct val="90000"/>
        </a:lnSpc>
        <a:spcBef>
          <a:spcPts val="1000"/>
        </a:spcBef>
        <a:spcAft>
          <a:spcPts val="0"/>
        </a:spcAft>
        <a:buSzPct val="100000"/>
        <a:buFont typeface="Arial" pitchFamily="34"/>
        <a:buChar char="•"/>
        <a:tabLst/>
        <a:defRPr lang="es-ES" sz="2800" b="0" i="0" u="none" strike="noStrike" kern="1200" cap="none" spc="0" baseline="0">
          <a:solidFill>
            <a:srgbClr val="000000"/>
          </a:solidFill>
          <a:uFillTx/>
          <a:latin typeface="Aptos"/>
        </a:defRPr>
      </a:lvl1pPr>
      <a:lvl2pPr marL="685800" marR="0" lvl="1" indent="-228600" algn="l" defTabSz="914400" rtl="0" fontAlgn="auto" hangingPunct="1">
        <a:lnSpc>
          <a:spcPct val="90000"/>
        </a:lnSpc>
        <a:spcBef>
          <a:spcPts val="500"/>
        </a:spcBef>
        <a:spcAft>
          <a:spcPts val="0"/>
        </a:spcAft>
        <a:buSzPct val="100000"/>
        <a:buFont typeface="Arial" pitchFamily="34"/>
        <a:buChar char="•"/>
        <a:tabLst/>
        <a:defRPr lang="es-ES" sz="2400" b="0" i="0" u="none" strike="noStrike" kern="1200" cap="none" spc="0" baseline="0">
          <a:solidFill>
            <a:srgbClr val="000000"/>
          </a:solidFill>
          <a:uFillTx/>
          <a:latin typeface="Aptos"/>
        </a:defRPr>
      </a:lvl2pPr>
      <a:lvl3pPr marL="1143000" marR="0" lvl="2" indent="-228600" algn="l" defTabSz="914400" rtl="0" fontAlgn="auto" hangingPunct="1">
        <a:lnSpc>
          <a:spcPct val="90000"/>
        </a:lnSpc>
        <a:spcBef>
          <a:spcPts val="500"/>
        </a:spcBef>
        <a:spcAft>
          <a:spcPts val="0"/>
        </a:spcAft>
        <a:buSzPct val="100000"/>
        <a:buFont typeface="Arial" pitchFamily="34"/>
        <a:buChar char="•"/>
        <a:tabLst/>
        <a:defRPr lang="es-ES" sz="2000" b="0" i="0" u="none" strike="noStrike" kern="1200" cap="none" spc="0" baseline="0">
          <a:solidFill>
            <a:srgbClr val="000000"/>
          </a:solidFill>
          <a:uFillTx/>
          <a:latin typeface="Aptos"/>
        </a:defRPr>
      </a:lvl3pPr>
      <a:lvl4pPr marL="1600200" marR="0" lvl="3" indent="-228600" algn="l" defTabSz="914400" rtl="0" fontAlgn="auto" hangingPunct="1">
        <a:lnSpc>
          <a:spcPct val="90000"/>
        </a:lnSpc>
        <a:spcBef>
          <a:spcPts val="500"/>
        </a:spcBef>
        <a:spcAft>
          <a:spcPts val="0"/>
        </a:spcAft>
        <a:buSzPct val="100000"/>
        <a:buFont typeface="Arial" pitchFamily="34"/>
        <a:buChar char="•"/>
        <a:tabLst/>
        <a:defRPr lang="es-ES" sz="1800" b="0" i="0" u="none" strike="noStrike" kern="1200" cap="none" spc="0" baseline="0">
          <a:solidFill>
            <a:srgbClr val="000000"/>
          </a:solidFill>
          <a:uFillTx/>
          <a:latin typeface="Aptos"/>
        </a:defRPr>
      </a:lvl4pPr>
      <a:lvl5pPr marL="2057400" marR="0" lvl="4" indent="-228600" algn="l" defTabSz="914400" rtl="0" fontAlgn="auto" hangingPunct="1">
        <a:lnSpc>
          <a:spcPct val="90000"/>
        </a:lnSpc>
        <a:spcBef>
          <a:spcPts val="500"/>
        </a:spcBef>
        <a:spcAft>
          <a:spcPts val="0"/>
        </a:spcAft>
        <a:buSzPct val="100000"/>
        <a:buFont typeface="Arial" pitchFamily="34"/>
        <a:buChar char="•"/>
        <a:tabLst/>
        <a:defRPr lang="es-ES" sz="1800" b="0" i="0" u="none" strike="noStrike" kern="1200" cap="none" spc="0" baseline="0">
          <a:solidFill>
            <a:srgbClr val="000000"/>
          </a:solidFill>
          <a:uFillTx/>
          <a:latin typeface="Apto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1.png"/><Relationship Id="rId7" Type="http://schemas.openxmlformats.org/officeDocument/2006/relationships/image" Target="../media/image3.png"/><Relationship Id="rId2" Type="http://schemas.openxmlformats.org/officeDocument/2006/relationships/image" Target="../media/image7.png"/><Relationship Id="rId1" Type="http://schemas.openxmlformats.org/officeDocument/2006/relationships/slideLayout" Target="../slideLayouts/slideLayout2.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12.png"/></Relationships>
</file>

<file path=ppt/slides/_rels/slide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5.png"/><Relationship Id="rId1" Type="http://schemas.openxmlformats.org/officeDocument/2006/relationships/slideLayout" Target="../slideLayouts/slideLayout7.xml"/><Relationship Id="rId5" Type="http://schemas.openxmlformats.org/officeDocument/2006/relationships/image" Target="../media/image5.png"/><Relationship Id="rId4" Type="http://schemas.openxmlformats.org/officeDocument/2006/relationships/image" Target="../media/image4.png"/></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0.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name="Slide1">
    <p:spTree>
      <p:nvGrpSpPr>
        <p:cNvPr id="1" name=""/>
        <p:cNvGrpSpPr/>
        <p:nvPr/>
      </p:nvGrpSpPr>
      <p:grpSpPr>
        <a:xfrm>
          <a:off x="0" y="0"/>
          <a:ext cx="0" cy="0"/>
          <a:chOff x="0" y="0"/>
          <a:chExt cx="0" cy="0"/>
        </a:xfrm>
      </p:grpSpPr>
      <p:pic>
        <p:nvPicPr>
          <p:cNvPr id="2" name="Imagen 2" descr="Patrón de fondo&#10;&#10;El contenido generado por IA puede ser incorrecto.">
            <a:extLst>
              <a:ext uri="{FF2B5EF4-FFF2-40B4-BE49-F238E27FC236}">
                <a16:creationId xmlns:a16="http://schemas.microsoft.com/office/drawing/2014/main" id="{E36ECF78-CBFE-C983-E9BC-C64FFCE58B98}"/>
              </a:ext>
            </a:extLst>
          </p:cNvPr>
          <p:cNvPicPr>
            <a:picLocks noChangeAspect="1"/>
          </p:cNvPicPr>
          <p:nvPr/>
        </p:nvPicPr>
        <p:blipFill>
          <a:blip r:embed="rId2"/>
          <a:stretch>
            <a:fillRect/>
          </a:stretch>
        </p:blipFill>
        <p:spPr>
          <a:xfrm>
            <a:off x="0" y="0"/>
            <a:ext cx="12191996" cy="6858000"/>
          </a:xfrm>
          <a:prstGeom prst="rect">
            <a:avLst/>
          </a:prstGeom>
          <a:noFill/>
          <a:ln cap="flat">
            <a:noFill/>
          </a:ln>
        </p:spPr>
      </p:pic>
      <p:pic>
        <p:nvPicPr>
          <p:cNvPr id="3" name="Imagen 5">
            <a:extLst>
              <a:ext uri="{FF2B5EF4-FFF2-40B4-BE49-F238E27FC236}">
                <a16:creationId xmlns:a16="http://schemas.microsoft.com/office/drawing/2014/main" id="{7E17CE3A-22C4-FD2F-B9A1-5915801A37F7}"/>
              </a:ext>
            </a:extLst>
          </p:cNvPr>
          <p:cNvPicPr>
            <a:picLocks noChangeAspect="1"/>
          </p:cNvPicPr>
          <p:nvPr/>
        </p:nvPicPr>
        <p:blipFill>
          <a:blip r:embed="rId3"/>
          <a:srcRect r="75311"/>
          <a:stretch>
            <a:fillRect/>
          </a:stretch>
        </p:blipFill>
        <p:spPr>
          <a:xfrm>
            <a:off x="0" y="0"/>
            <a:ext cx="3008924" cy="6858000"/>
          </a:xfrm>
          <a:prstGeom prst="rect">
            <a:avLst/>
          </a:prstGeom>
          <a:noFill/>
          <a:ln cap="flat">
            <a:noFill/>
          </a:ln>
        </p:spPr>
      </p:pic>
      <p:sp>
        <p:nvSpPr>
          <p:cNvPr id="4" name="Título 1">
            <a:extLst>
              <a:ext uri="{FF2B5EF4-FFF2-40B4-BE49-F238E27FC236}">
                <a16:creationId xmlns:a16="http://schemas.microsoft.com/office/drawing/2014/main" id="{548BF19A-D130-A1C9-C020-757C2DAE0D7C}"/>
              </a:ext>
            </a:extLst>
          </p:cNvPr>
          <p:cNvSpPr txBox="1">
            <a:spLocks noGrp="1"/>
          </p:cNvSpPr>
          <p:nvPr>
            <p:ph type="ctrTitle"/>
          </p:nvPr>
        </p:nvSpPr>
        <p:spPr>
          <a:xfrm>
            <a:off x="1712982" y="2498643"/>
            <a:ext cx="9806976" cy="2064715"/>
          </a:xfrm>
        </p:spPr>
        <p:txBody>
          <a:bodyPr anchorCtr="0">
            <a:noAutofit/>
          </a:bodyPr>
          <a:lstStyle/>
          <a:p>
            <a:pPr lvl="0" algn="l"/>
            <a:r>
              <a:rPr lang="es-ES" sz="8000">
                <a:solidFill>
                  <a:srgbClr val="5D3C8D"/>
                </a:solidFill>
                <a:latin typeface="Franklin Gothic Demi Cond"/>
                <a:ea typeface="MS PGothic"/>
              </a:rPr>
              <a:t>TITLE</a:t>
            </a:r>
            <a:r>
              <a:rPr lang="es-ES" sz="8000">
                <a:solidFill>
                  <a:srgbClr val="5D3C8D"/>
                </a:solidFill>
                <a:latin typeface="Franklin Gothic Heavy"/>
                <a:ea typeface="MS PGothic"/>
              </a:rPr>
              <a:t> </a:t>
            </a:r>
            <a:r>
              <a:rPr lang="es-ES" sz="8000">
                <a:solidFill>
                  <a:srgbClr val="5D3C8D"/>
                </a:solidFill>
                <a:latin typeface="Franklin Gothic Medium Cond"/>
                <a:ea typeface="MS PGothic"/>
              </a:rPr>
              <a:t>OF THE PRESENTATION</a:t>
            </a:r>
            <a:endParaRPr lang="es-ES"/>
          </a:p>
        </p:txBody>
      </p:sp>
      <p:pic>
        <p:nvPicPr>
          <p:cNvPr id="5" name="Imagen 3" descr="Logotipo&#10;&#10;El contenido generado por IA puede ser incorrecto.">
            <a:extLst>
              <a:ext uri="{FF2B5EF4-FFF2-40B4-BE49-F238E27FC236}">
                <a16:creationId xmlns:a16="http://schemas.microsoft.com/office/drawing/2014/main" id="{B74CA1EE-A10A-39C9-1B86-C295190054E1}"/>
              </a:ext>
            </a:extLst>
          </p:cNvPr>
          <p:cNvPicPr>
            <a:picLocks noChangeAspect="1"/>
          </p:cNvPicPr>
          <p:nvPr/>
        </p:nvPicPr>
        <p:blipFill>
          <a:blip r:embed="rId4"/>
          <a:srcRect l="29729" t="32574" r="27909" b="32143"/>
          <a:stretch>
            <a:fillRect/>
          </a:stretch>
        </p:blipFill>
        <p:spPr>
          <a:xfrm>
            <a:off x="1714920" y="864693"/>
            <a:ext cx="2680728" cy="1260893"/>
          </a:xfrm>
          <a:prstGeom prst="rect">
            <a:avLst/>
          </a:prstGeom>
          <a:noFill/>
          <a:ln cap="flat">
            <a:noFill/>
          </a:ln>
        </p:spPr>
      </p:pic>
      <p:sp>
        <p:nvSpPr>
          <p:cNvPr id="6" name="CuadroTexto 6">
            <a:extLst>
              <a:ext uri="{FF2B5EF4-FFF2-40B4-BE49-F238E27FC236}">
                <a16:creationId xmlns:a16="http://schemas.microsoft.com/office/drawing/2014/main" id="{B8517B98-1822-9AC3-C8DE-37E890216295}"/>
              </a:ext>
            </a:extLst>
          </p:cNvPr>
          <p:cNvSpPr txBox="1"/>
          <p:nvPr/>
        </p:nvSpPr>
        <p:spPr>
          <a:xfrm>
            <a:off x="1712872" y="4557707"/>
            <a:ext cx="4933791" cy="461662"/>
          </a:xfrm>
          <a:prstGeom prst="rect">
            <a:avLst/>
          </a:prstGeom>
          <a:noFill/>
          <a:ln cap="flat">
            <a:noFill/>
          </a:ln>
        </p:spPr>
        <p:txBody>
          <a:bodyPr vert="horz" wrap="square" lIns="91440" tIns="45720" rIns="91440" bIns="45720" anchor="t" anchorCtr="0" compatLnSpc="1">
            <a:sp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s-ES" sz="2400" b="0" i="0" u="none" strike="noStrike" kern="1200" cap="none" spc="0" baseline="0">
                <a:solidFill>
                  <a:srgbClr val="221C6A"/>
                </a:solidFill>
                <a:uFillTx/>
                <a:latin typeface="Aptos"/>
              </a:rPr>
              <a:t>Subtitle of the presentation</a:t>
            </a:r>
          </a:p>
        </p:txBody>
      </p:sp>
      <p:pic>
        <p:nvPicPr>
          <p:cNvPr id="7" name="Imagen 15" descr="Logotipo, nombre de la empresa&#10;&#10;El contenido generado por IA puede ser incorrecto.">
            <a:extLst>
              <a:ext uri="{FF2B5EF4-FFF2-40B4-BE49-F238E27FC236}">
                <a16:creationId xmlns:a16="http://schemas.microsoft.com/office/drawing/2014/main" id="{9C762A79-8F90-01B4-6FD9-37C7F9D1A532}"/>
              </a:ext>
            </a:extLst>
          </p:cNvPr>
          <p:cNvPicPr>
            <a:picLocks noChangeAspect="1"/>
          </p:cNvPicPr>
          <p:nvPr/>
        </p:nvPicPr>
        <p:blipFill>
          <a:blip r:embed="rId5"/>
          <a:srcRect t="28027" r="341" b="26117"/>
          <a:stretch>
            <a:fillRect/>
          </a:stretch>
        </p:blipFill>
        <p:spPr>
          <a:xfrm>
            <a:off x="1717755" y="5391805"/>
            <a:ext cx="1468654" cy="610252"/>
          </a:xfrm>
          <a:prstGeom prst="rect">
            <a:avLst/>
          </a:prstGeom>
          <a:noFill/>
          <a:ln cap="flat">
            <a:noFill/>
          </a:ln>
        </p:spPr>
      </p:pic>
      <p:pic>
        <p:nvPicPr>
          <p:cNvPr id="8" name="Imagen 16" descr="Logotipo, nombre de la empresa&#10;&#10;El contenido generado por IA puede ser incorrecto.">
            <a:extLst>
              <a:ext uri="{FF2B5EF4-FFF2-40B4-BE49-F238E27FC236}">
                <a16:creationId xmlns:a16="http://schemas.microsoft.com/office/drawing/2014/main" id="{D155610E-6FEB-0104-83F7-DFF0C8EDAA83}"/>
              </a:ext>
            </a:extLst>
          </p:cNvPr>
          <p:cNvPicPr>
            <a:picLocks noChangeAspect="1"/>
          </p:cNvPicPr>
          <p:nvPr/>
        </p:nvPicPr>
        <p:blipFill>
          <a:blip r:embed="rId6"/>
          <a:srcRect t="28133" r="-343" b="22129"/>
          <a:stretch>
            <a:fillRect/>
          </a:stretch>
        </p:blipFill>
        <p:spPr>
          <a:xfrm>
            <a:off x="3503898" y="5393423"/>
            <a:ext cx="1781269" cy="807058"/>
          </a:xfrm>
          <a:prstGeom prst="rect">
            <a:avLst/>
          </a:prstGeom>
          <a:noFill/>
          <a:ln cap="flat">
            <a:noFill/>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name="Slide10">
    <p:spTree>
      <p:nvGrpSpPr>
        <p:cNvPr id="1" name=""/>
        <p:cNvGrpSpPr/>
        <p:nvPr/>
      </p:nvGrpSpPr>
      <p:grpSpPr>
        <a:xfrm>
          <a:off x="0" y="0"/>
          <a:ext cx="0" cy="0"/>
          <a:chOff x="0" y="0"/>
          <a:chExt cx="0" cy="0"/>
        </a:xfrm>
      </p:grpSpPr>
      <p:pic>
        <p:nvPicPr>
          <p:cNvPr id="2" name="Imagen 13" descr="Imagen que contiene Círculo&#10;&#10;El contenido generado por IA puede ser incorrecto.">
            <a:extLst>
              <a:ext uri="{FF2B5EF4-FFF2-40B4-BE49-F238E27FC236}">
                <a16:creationId xmlns:a16="http://schemas.microsoft.com/office/drawing/2014/main" id="{C0F47BB7-5550-FFD7-78EC-9A4A416713D1}"/>
              </a:ext>
            </a:extLst>
          </p:cNvPr>
          <p:cNvPicPr>
            <a:picLocks noChangeAspect="1"/>
          </p:cNvPicPr>
          <p:nvPr/>
        </p:nvPicPr>
        <p:blipFill>
          <a:blip r:embed="rId2"/>
          <a:stretch>
            <a:fillRect/>
          </a:stretch>
        </p:blipFill>
        <p:spPr>
          <a:xfrm>
            <a:off x="0" y="0"/>
            <a:ext cx="12191996" cy="6858000"/>
          </a:xfrm>
          <a:prstGeom prst="rect">
            <a:avLst/>
          </a:prstGeom>
          <a:noFill/>
          <a:ln cap="flat">
            <a:noFill/>
          </a:ln>
        </p:spPr>
      </p:pic>
      <p:sp>
        <p:nvSpPr>
          <p:cNvPr id="3" name="Título 1">
            <a:extLst>
              <a:ext uri="{FF2B5EF4-FFF2-40B4-BE49-F238E27FC236}">
                <a16:creationId xmlns:a16="http://schemas.microsoft.com/office/drawing/2014/main" id="{038F0DDA-79F9-7754-CD29-93DD80D12234}"/>
              </a:ext>
            </a:extLst>
          </p:cNvPr>
          <p:cNvSpPr txBox="1">
            <a:spLocks noGrp="1"/>
          </p:cNvSpPr>
          <p:nvPr>
            <p:ph type="title"/>
          </p:nvPr>
        </p:nvSpPr>
        <p:spPr>
          <a:xfrm>
            <a:off x="838203" y="838632"/>
            <a:ext cx="7454984" cy="1339952"/>
          </a:xfrm>
        </p:spPr>
        <p:txBody>
          <a:bodyPr>
            <a:noAutofit/>
          </a:bodyPr>
          <a:lstStyle/>
          <a:p>
            <a:pPr lvl="0"/>
            <a:r>
              <a:rPr lang="es-ES" sz="6000">
                <a:solidFill>
                  <a:srgbClr val="221C6A"/>
                </a:solidFill>
                <a:latin typeface="Franklin Gothic Demi"/>
              </a:rPr>
              <a:t>TITLE OF THE SLIDE</a:t>
            </a:r>
          </a:p>
        </p:txBody>
      </p:sp>
      <p:sp>
        <p:nvSpPr>
          <p:cNvPr id="4" name="CuadroTexto 4">
            <a:extLst>
              <a:ext uri="{FF2B5EF4-FFF2-40B4-BE49-F238E27FC236}">
                <a16:creationId xmlns:a16="http://schemas.microsoft.com/office/drawing/2014/main" id="{C6260432-5568-0276-A609-8B01BB0DD2A4}"/>
              </a:ext>
            </a:extLst>
          </p:cNvPr>
          <p:cNvSpPr txBox="1"/>
          <p:nvPr/>
        </p:nvSpPr>
        <p:spPr>
          <a:xfrm>
            <a:off x="827422" y="2721309"/>
            <a:ext cx="3018973" cy="923333"/>
          </a:xfrm>
          <a:prstGeom prst="rect">
            <a:avLst/>
          </a:prstGeom>
          <a:noFill/>
          <a:ln cap="flat">
            <a:noFill/>
          </a:ln>
        </p:spPr>
        <p:txBody>
          <a:bodyPr vert="horz" wrap="square" lIns="91440" tIns="45720" rIns="91440" bIns="45720" anchor="t" anchorCtr="0" compatLnSpc="1">
            <a:sp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s-ES" sz="1800" b="0" i="0" u="none" strike="noStrike" kern="1200" cap="none" spc="0" baseline="0">
                <a:solidFill>
                  <a:srgbClr val="5D3C8D"/>
                </a:solidFill>
                <a:uFillTx/>
                <a:latin typeface="Aptos"/>
              </a:rPr>
              <a:t>Text here. </a:t>
            </a:r>
            <a:r>
              <a:rPr lang="es-ES" sz="1800" b="0" i="0" u="none" strike="noStrike" kern="1200" cap="none" spc="0" baseline="0">
                <a:solidFill>
                  <a:srgbClr val="5D3C8D"/>
                </a:solidFill>
                <a:uFillTx/>
                <a:latin typeface="Aptos"/>
                <a:ea typeface="Open Sans"/>
                <a:cs typeface="Open Sans"/>
              </a:rPr>
              <a:t>"Lorem ipsum dolor sit amet, consectetur adipiscing elit"</a:t>
            </a:r>
          </a:p>
        </p:txBody>
      </p:sp>
      <p:sp>
        <p:nvSpPr>
          <p:cNvPr id="5" name="Rectángulo 3">
            <a:extLst>
              <a:ext uri="{FF2B5EF4-FFF2-40B4-BE49-F238E27FC236}">
                <a16:creationId xmlns:a16="http://schemas.microsoft.com/office/drawing/2014/main" id="{67B9B64B-754E-6C71-2AEC-736C3D381C75}"/>
              </a:ext>
            </a:extLst>
          </p:cNvPr>
          <p:cNvSpPr/>
          <p:nvPr/>
        </p:nvSpPr>
        <p:spPr>
          <a:xfrm>
            <a:off x="8291541" y="2285689"/>
            <a:ext cx="3921870" cy="3090644"/>
          </a:xfrm>
          <a:prstGeom prst="rect">
            <a:avLst/>
          </a:prstGeom>
          <a:solidFill>
            <a:srgbClr val="D1D1D1"/>
          </a:solidFill>
          <a:ln cap="flat">
            <a:noFill/>
            <a:prstDash val="solid"/>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ES" sz="1800" b="0" i="0" u="none" strike="noStrike" kern="1200" cap="none" spc="0" baseline="0">
              <a:solidFill>
                <a:srgbClr val="FFFFFF"/>
              </a:solidFill>
              <a:uFillTx/>
              <a:latin typeface="Aptos"/>
            </a:endParaRPr>
          </a:p>
        </p:txBody>
      </p:sp>
      <p:sp>
        <p:nvSpPr>
          <p:cNvPr id="6" name="CuadroTexto 2">
            <a:extLst>
              <a:ext uri="{FF2B5EF4-FFF2-40B4-BE49-F238E27FC236}">
                <a16:creationId xmlns:a16="http://schemas.microsoft.com/office/drawing/2014/main" id="{EF555A65-A047-C843-31CD-DEA3B3CF05B4}"/>
              </a:ext>
            </a:extLst>
          </p:cNvPr>
          <p:cNvSpPr txBox="1"/>
          <p:nvPr/>
        </p:nvSpPr>
        <p:spPr>
          <a:xfrm>
            <a:off x="9540621" y="3646133"/>
            <a:ext cx="1429838" cy="400114"/>
          </a:xfrm>
          <a:prstGeom prst="rect">
            <a:avLst/>
          </a:prstGeom>
          <a:noFill/>
          <a:ln cap="flat">
            <a:noFill/>
          </a:ln>
        </p:spPr>
        <p:txBody>
          <a:bodyPr vert="horz" wrap="square" lIns="91440" tIns="45720" rIns="91440" bIns="45720" anchor="t" anchorCtr="0" compatLnSpc="1">
            <a:sp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s-ES" sz="2000" b="0" i="0" u="none" strike="noStrike" kern="1200" cap="none" spc="0" baseline="0">
                <a:solidFill>
                  <a:srgbClr val="000000"/>
                </a:solidFill>
                <a:uFillTx/>
                <a:latin typeface="Aptos"/>
                <a:ea typeface="Open Sans"/>
                <a:cs typeface="Open Sans"/>
              </a:rPr>
              <a:t>Image here</a:t>
            </a:r>
            <a:endParaRPr lang="es-ES" sz="1800" b="0" i="0" u="none" strike="noStrike" kern="1200" cap="none" spc="0" baseline="0">
              <a:solidFill>
                <a:srgbClr val="000000"/>
              </a:solidFill>
              <a:uFillTx/>
              <a:latin typeface="Aptos"/>
            </a:endParaRPr>
          </a:p>
        </p:txBody>
      </p:sp>
      <p:pic>
        <p:nvPicPr>
          <p:cNvPr id="7" name="Imagen 11" descr="Logotipo&#10;&#10;El contenido generado por IA puede ser incorrecto.">
            <a:extLst>
              <a:ext uri="{FF2B5EF4-FFF2-40B4-BE49-F238E27FC236}">
                <a16:creationId xmlns:a16="http://schemas.microsoft.com/office/drawing/2014/main" id="{9B99F0E3-CCF7-5BD2-36D8-B6AABB13FDEF}"/>
              </a:ext>
            </a:extLst>
          </p:cNvPr>
          <p:cNvPicPr>
            <a:picLocks noChangeAspect="1"/>
          </p:cNvPicPr>
          <p:nvPr/>
        </p:nvPicPr>
        <p:blipFill>
          <a:blip r:embed="rId3"/>
          <a:srcRect l="29781" t="33251" r="51070" b="32102"/>
          <a:stretch>
            <a:fillRect/>
          </a:stretch>
        </p:blipFill>
        <p:spPr>
          <a:xfrm>
            <a:off x="10378156" y="731776"/>
            <a:ext cx="1091418" cy="1097609"/>
          </a:xfrm>
          <a:prstGeom prst="rect">
            <a:avLst/>
          </a:prstGeom>
          <a:noFill/>
          <a:ln cap="flat">
            <a:noFill/>
          </a:ln>
        </p:spPr>
      </p:pic>
      <p:sp>
        <p:nvSpPr>
          <p:cNvPr id="8" name="Título 1">
            <a:extLst>
              <a:ext uri="{FF2B5EF4-FFF2-40B4-BE49-F238E27FC236}">
                <a16:creationId xmlns:a16="http://schemas.microsoft.com/office/drawing/2014/main" id="{8F2FAB21-7C3B-D1B1-1708-940A5BD6253F}"/>
              </a:ext>
            </a:extLst>
          </p:cNvPr>
          <p:cNvSpPr txBox="1"/>
          <p:nvPr/>
        </p:nvSpPr>
        <p:spPr>
          <a:xfrm>
            <a:off x="840799" y="665390"/>
            <a:ext cx="5253648" cy="402107"/>
          </a:xfrm>
          <a:prstGeom prst="rect">
            <a:avLst/>
          </a:prstGeom>
          <a:noFill/>
          <a:ln cap="flat">
            <a:noFill/>
          </a:ln>
        </p:spPr>
        <p:txBody>
          <a:bodyPr vert="horz" wrap="square" lIns="91440" tIns="45720" rIns="91440" bIns="45720" anchor="ctr" anchorCtr="0" compatLnSpc="1">
            <a:noAutofit/>
          </a:bodyPr>
          <a:lstStyle/>
          <a:p>
            <a:pPr marL="0" marR="0" lvl="0" indent="0" algn="l" defTabSz="914400" rtl="0" fontAlgn="auto" hangingPunct="1">
              <a:lnSpc>
                <a:spcPct val="90000"/>
              </a:lnSpc>
              <a:spcBef>
                <a:spcPts val="0"/>
              </a:spcBef>
              <a:spcAft>
                <a:spcPts val="0"/>
              </a:spcAft>
              <a:buNone/>
              <a:tabLst/>
              <a:defRPr sz="1800" b="0" i="0" u="none" strike="noStrike" kern="0" cap="none" spc="0" baseline="0">
                <a:solidFill>
                  <a:srgbClr val="000000"/>
                </a:solidFill>
                <a:uFillTx/>
              </a:defRPr>
            </a:pPr>
            <a:r>
              <a:rPr lang="es-ES" sz="1600" b="0" i="0" u="none" strike="noStrike" kern="1200" cap="none" spc="0" baseline="0">
                <a:solidFill>
                  <a:srgbClr val="7B5DA8"/>
                </a:solidFill>
                <a:uFillTx/>
                <a:latin typeface="Franklin Gothic Medium Cond"/>
              </a:rPr>
              <a:t>EXAMPLE: KEY POINTS</a:t>
            </a:r>
          </a:p>
        </p:txBody>
      </p:sp>
      <p:sp>
        <p:nvSpPr>
          <p:cNvPr id="9" name="CuadroTexto 17">
            <a:extLst>
              <a:ext uri="{FF2B5EF4-FFF2-40B4-BE49-F238E27FC236}">
                <a16:creationId xmlns:a16="http://schemas.microsoft.com/office/drawing/2014/main" id="{A4BA1F22-4F51-D9CB-CF63-09F6EE30C033}"/>
              </a:ext>
            </a:extLst>
          </p:cNvPr>
          <p:cNvSpPr txBox="1"/>
          <p:nvPr/>
        </p:nvSpPr>
        <p:spPr>
          <a:xfrm>
            <a:off x="815260" y="5816946"/>
            <a:ext cx="4933791" cy="307777"/>
          </a:xfrm>
          <a:prstGeom prst="rect">
            <a:avLst/>
          </a:prstGeom>
          <a:noFill/>
          <a:ln cap="flat">
            <a:noFill/>
          </a:ln>
        </p:spPr>
        <p:txBody>
          <a:bodyPr vert="horz" wrap="square" lIns="91440" tIns="45720" rIns="91440" bIns="45720" anchor="t" anchorCtr="0" compatLnSpc="1">
            <a:sp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s-ES" sz="1400" b="0" i="0" u="none" strike="noStrike" kern="1200" cap="none" spc="0" baseline="0">
                <a:solidFill>
                  <a:srgbClr val="221C6A"/>
                </a:solidFill>
                <a:uFillTx/>
                <a:latin typeface="Century Gothic"/>
              </a:rPr>
              <a:t>#ECSAS25</a:t>
            </a:r>
          </a:p>
        </p:txBody>
      </p:sp>
      <p:sp>
        <p:nvSpPr>
          <p:cNvPr id="10" name="Título 1">
            <a:extLst>
              <a:ext uri="{FF2B5EF4-FFF2-40B4-BE49-F238E27FC236}">
                <a16:creationId xmlns:a16="http://schemas.microsoft.com/office/drawing/2014/main" id="{D3445A4D-16C9-C557-8569-33A306C6E290}"/>
              </a:ext>
            </a:extLst>
          </p:cNvPr>
          <p:cNvSpPr txBox="1"/>
          <p:nvPr/>
        </p:nvSpPr>
        <p:spPr>
          <a:xfrm>
            <a:off x="840799" y="2289291"/>
            <a:ext cx="2664140" cy="402107"/>
          </a:xfrm>
          <a:prstGeom prst="rect">
            <a:avLst/>
          </a:prstGeom>
          <a:noFill/>
          <a:ln cap="flat">
            <a:noFill/>
          </a:ln>
        </p:spPr>
        <p:txBody>
          <a:bodyPr vert="horz" wrap="square" lIns="91440" tIns="45720" rIns="91440" bIns="45720" anchor="ctr" anchorCtr="0" compatLnSpc="1">
            <a:noAutofit/>
          </a:bodyPr>
          <a:lstStyle/>
          <a:p>
            <a:pPr marL="0" marR="0" lvl="0" indent="0" algn="l" defTabSz="914400" rtl="0" fontAlgn="auto" hangingPunct="1">
              <a:lnSpc>
                <a:spcPct val="90000"/>
              </a:lnSpc>
              <a:spcBef>
                <a:spcPts val="0"/>
              </a:spcBef>
              <a:spcAft>
                <a:spcPts val="0"/>
              </a:spcAft>
              <a:buNone/>
              <a:tabLst/>
              <a:defRPr sz="1800" b="0" i="0" u="none" strike="noStrike" kern="0" cap="none" spc="0" baseline="0">
                <a:solidFill>
                  <a:srgbClr val="000000"/>
                </a:solidFill>
                <a:uFillTx/>
              </a:defRPr>
            </a:pPr>
            <a:r>
              <a:rPr lang="es-ES" sz="2000" b="1" i="0" u="none" strike="noStrike" kern="1200" cap="none" spc="0" baseline="0">
                <a:solidFill>
                  <a:srgbClr val="221C6A"/>
                </a:solidFill>
                <a:uFillTx/>
                <a:latin typeface="Franklin Gothic Medium Cond"/>
              </a:rPr>
              <a:t>POINT 1</a:t>
            </a:r>
          </a:p>
        </p:txBody>
      </p:sp>
      <p:sp>
        <p:nvSpPr>
          <p:cNvPr id="11" name="Título 1">
            <a:extLst>
              <a:ext uri="{FF2B5EF4-FFF2-40B4-BE49-F238E27FC236}">
                <a16:creationId xmlns:a16="http://schemas.microsoft.com/office/drawing/2014/main" id="{E9F8FCB0-7C32-8781-EDD1-06A2E68B1BBE}"/>
              </a:ext>
            </a:extLst>
          </p:cNvPr>
          <p:cNvSpPr txBox="1"/>
          <p:nvPr/>
        </p:nvSpPr>
        <p:spPr>
          <a:xfrm>
            <a:off x="4553108" y="2289291"/>
            <a:ext cx="2664140" cy="402107"/>
          </a:xfrm>
          <a:prstGeom prst="rect">
            <a:avLst/>
          </a:prstGeom>
          <a:noFill/>
          <a:ln cap="flat">
            <a:noFill/>
          </a:ln>
        </p:spPr>
        <p:txBody>
          <a:bodyPr vert="horz" wrap="square" lIns="91440" tIns="45720" rIns="91440" bIns="45720" anchor="ctr" anchorCtr="0" compatLnSpc="1">
            <a:noAutofit/>
          </a:bodyPr>
          <a:lstStyle/>
          <a:p>
            <a:pPr marL="0" marR="0" lvl="0" indent="0" algn="l" defTabSz="914400" rtl="0" fontAlgn="auto" hangingPunct="1">
              <a:lnSpc>
                <a:spcPct val="90000"/>
              </a:lnSpc>
              <a:spcBef>
                <a:spcPts val="0"/>
              </a:spcBef>
              <a:spcAft>
                <a:spcPts val="0"/>
              </a:spcAft>
              <a:buNone/>
              <a:tabLst/>
              <a:defRPr sz="1800" b="0" i="0" u="none" strike="noStrike" kern="0" cap="none" spc="0" baseline="0">
                <a:solidFill>
                  <a:srgbClr val="000000"/>
                </a:solidFill>
                <a:uFillTx/>
              </a:defRPr>
            </a:pPr>
            <a:r>
              <a:rPr lang="es-ES" sz="2000" b="1" i="0" u="none" strike="noStrike" kern="1200" cap="none" spc="0" baseline="0">
                <a:solidFill>
                  <a:srgbClr val="221C6A"/>
                </a:solidFill>
                <a:uFillTx/>
                <a:latin typeface="Franklin Gothic Medium Cond"/>
              </a:rPr>
              <a:t>POINT 2</a:t>
            </a:r>
          </a:p>
        </p:txBody>
      </p:sp>
      <p:sp>
        <p:nvSpPr>
          <p:cNvPr id="12" name="CuadroTexto 9">
            <a:extLst>
              <a:ext uri="{FF2B5EF4-FFF2-40B4-BE49-F238E27FC236}">
                <a16:creationId xmlns:a16="http://schemas.microsoft.com/office/drawing/2014/main" id="{0215E1C0-478D-7001-1817-FEBAC86EC84D}"/>
              </a:ext>
            </a:extLst>
          </p:cNvPr>
          <p:cNvSpPr txBox="1"/>
          <p:nvPr/>
        </p:nvSpPr>
        <p:spPr>
          <a:xfrm>
            <a:off x="4551800" y="2721309"/>
            <a:ext cx="3018973" cy="923333"/>
          </a:xfrm>
          <a:prstGeom prst="rect">
            <a:avLst/>
          </a:prstGeom>
          <a:noFill/>
          <a:ln cap="flat">
            <a:noFill/>
          </a:ln>
        </p:spPr>
        <p:txBody>
          <a:bodyPr vert="horz" wrap="square" lIns="91440" tIns="45720" rIns="91440" bIns="45720" anchor="t" anchorCtr="0" compatLnSpc="1">
            <a:sp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s-ES" sz="1800" b="0" i="0" u="none" strike="noStrike" kern="1200" cap="none" spc="0" baseline="0">
                <a:solidFill>
                  <a:srgbClr val="5D3C8D"/>
                </a:solidFill>
                <a:uFillTx/>
                <a:latin typeface="Aptos"/>
              </a:rPr>
              <a:t>Text here. </a:t>
            </a:r>
            <a:r>
              <a:rPr lang="es-ES" sz="1800" b="0" i="0" u="none" strike="noStrike" kern="1200" cap="none" spc="0" baseline="0">
                <a:solidFill>
                  <a:srgbClr val="5D3C8D"/>
                </a:solidFill>
                <a:uFillTx/>
                <a:latin typeface="Aptos"/>
                <a:ea typeface="Open Sans"/>
                <a:cs typeface="Open Sans"/>
              </a:rPr>
              <a:t>"Lorem ipsum dolor sit amet, consectetur adipiscing elit"</a:t>
            </a:r>
          </a:p>
        </p:txBody>
      </p:sp>
      <p:sp>
        <p:nvSpPr>
          <p:cNvPr id="13" name="CuadroTexto 14">
            <a:extLst>
              <a:ext uri="{FF2B5EF4-FFF2-40B4-BE49-F238E27FC236}">
                <a16:creationId xmlns:a16="http://schemas.microsoft.com/office/drawing/2014/main" id="{A3A37910-EC2A-4651-047C-0DBADE94CA30}"/>
              </a:ext>
            </a:extLst>
          </p:cNvPr>
          <p:cNvSpPr txBox="1"/>
          <p:nvPr/>
        </p:nvSpPr>
        <p:spPr>
          <a:xfrm>
            <a:off x="836328" y="4440692"/>
            <a:ext cx="3018973" cy="923333"/>
          </a:xfrm>
          <a:prstGeom prst="rect">
            <a:avLst/>
          </a:prstGeom>
          <a:noFill/>
          <a:ln cap="flat">
            <a:noFill/>
          </a:ln>
        </p:spPr>
        <p:txBody>
          <a:bodyPr vert="horz" wrap="square" lIns="91440" tIns="45720" rIns="91440" bIns="45720" anchor="t" anchorCtr="0" compatLnSpc="1">
            <a:sp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s-ES" sz="1800" b="0" i="0" u="none" strike="noStrike" kern="1200" cap="none" spc="0" baseline="0">
                <a:solidFill>
                  <a:srgbClr val="5D3C8D"/>
                </a:solidFill>
                <a:uFillTx/>
                <a:latin typeface="Aptos"/>
              </a:rPr>
              <a:t>Text here. </a:t>
            </a:r>
            <a:r>
              <a:rPr lang="es-ES" sz="1800" b="0" i="0" u="none" strike="noStrike" kern="1200" cap="none" spc="0" baseline="0">
                <a:solidFill>
                  <a:srgbClr val="5D3C8D"/>
                </a:solidFill>
                <a:uFillTx/>
                <a:latin typeface="Aptos"/>
                <a:ea typeface="Open Sans"/>
                <a:cs typeface="Open Sans"/>
              </a:rPr>
              <a:t>"Lorem ipsum dolor sit amet, consectetur adipiscing elit"</a:t>
            </a:r>
          </a:p>
        </p:txBody>
      </p:sp>
      <p:sp>
        <p:nvSpPr>
          <p:cNvPr id="14" name="Título 1">
            <a:extLst>
              <a:ext uri="{FF2B5EF4-FFF2-40B4-BE49-F238E27FC236}">
                <a16:creationId xmlns:a16="http://schemas.microsoft.com/office/drawing/2014/main" id="{295A5557-D2F2-C30C-A703-680BEF5CA458}"/>
              </a:ext>
            </a:extLst>
          </p:cNvPr>
          <p:cNvSpPr txBox="1"/>
          <p:nvPr/>
        </p:nvSpPr>
        <p:spPr>
          <a:xfrm>
            <a:off x="814748" y="4008674"/>
            <a:ext cx="2664140" cy="402107"/>
          </a:xfrm>
          <a:prstGeom prst="rect">
            <a:avLst/>
          </a:prstGeom>
          <a:noFill/>
          <a:ln cap="flat">
            <a:noFill/>
          </a:ln>
        </p:spPr>
        <p:txBody>
          <a:bodyPr vert="horz" wrap="square" lIns="91440" tIns="45720" rIns="91440" bIns="45720" anchor="ctr" anchorCtr="0" compatLnSpc="1">
            <a:noAutofit/>
          </a:bodyPr>
          <a:lstStyle/>
          <a:p>
            <a:pPr marL="0" marR="0" lvl="0" indent="0" algn="l" defTabSz="914400" rtl="0" fontAlgn="auto" hangingPunct="1">
              <a:lnSpc>
                <a:spcPct val="90000"/>
              </a:lnSpc>
              <a:spcBef>
                <a:spcPts val="0"/>
              </a:spcBef>
              <a:spcAft>
                <a:spcPts val="0"/>
              </a:spcAft>
              <a:buNone/>
              <a:tabLst/>
              <a:defRPr sz="1800" b="0" i="0" u="none" strike="noStrike" kern="0" cap="none" spc="0" baseline="0">
                <a:solidFill>
                  <a:srgbClr val="000000"/>
                </a:solidFill>
                <a:uFillTx/>
              </a:defRPr>
            </a:pPr>
            <a:r>
              <a:rPr lang="es-ES" sz="2000" b="1" i="0" u="none" strike="noStrike" kern="1200" cap="none" spc="0" baseline="0">
                <a:solidFill>
                  <a:srgbClr val="221C6A"/>
                </a:solidFill>
                <a:uFillTx/>
                <a:latin typeface="Franklin Gothic Medium Cond"/>
              </a:rPr>
              <a:t>POINT 3</a:t>
            </a:r>
          </a:p>
        </p:txBody>
      </p:sp>
      <p:sp>
        <p:nvSpPr>
          <p:cNvPr id="15" name="CuadroTexto 18">
            <a:extLst>
              <a:ext uri="{FF2B5EF4-FFF2-40B4-BE49-F238E27FC236}">
                <a16:creationId xmlns:a16="http://schemas.microsoft.com/office/drawing/2014/main" id="{F9B34476-4BFF-54D4-EBB9-6D66068D3CAA}"/>
              </a:ext>
            </a:extLst>
          </p:cNvPr>
          <p:cNvSpPr txBox="1"/>
          <p:nvPr/>
        </p:nvSpPr>
        <p:spPr>
          <a:xfrm>
            <a:off x="4551800" y="4440692"/>
            <a:ext cx="3018973" cy="923333"/>
          </a:xfrm>
          <a:prstGeom prst="rect">
            <a:avLst/>
          </a:prstGeom>
          <a:noFill/>
          <a:ln cap="flat">
            <a:noFill/>
          </a:ln>
        </p:spPr>
        <p:txBody>
          <a:bodyPr vert="horz" wrap="square" lIns="91440" tIns="45720" rIns="91440" bIns="45720" anchor="t" anchorCtr="0" compatLnSpc="1">
            <a:sp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s-ES" sz="1800" b="0" i="0" u="none" strike="noStrike" kern="1200" cap="none" spc="0" baseline="0">
                <a:solidFill>
                  <a:srgbClr val="5D3C8D"/>
                </a:solidFill>
                <a:uFillTx/>
                <a:latin typeface="Aptos"/>
              </a:rPr>
              <a:t>Text here. </a:t>
            </a:r>
            <a:r>
              <a:rPr lang="es-ES" sz="1800" b="0" i="0" u="none" strike="noStrike" kern="1200" cap="none" spc="0" baseline="0">
                <a:solidFill>
                  <a:srgbClr val="5D3C8D"/>
                </a:solidFill>
                <a:uFillTx/>
                <a:latin typeface="Aptos"/>
                <a:ea typeface="Open Sans"/>
                <a:cs typeface="Open Sans"/>
              </a:rPr>
              <a:t>"Lorem ipsum dolor sit amet, consectetur adipiscing elit"</a:t>
            </a:r>
          </a:p>
        </p:txBody>
      </p:sp>
      <p:sp>
        <p:nvSpPr>
          <p:cNvPr id="16" name="Título 1">
            <a:extLst>
              <a:ext uri="{FF2B5EF4-FFF2-40B4-BE49-F238E27FC236}">
                <a16:creationId xmlns:a16="http://schemas.microsoft.com/office/drawing/2014/main" id="{AF90F363-5A19-88D9-963A-15DCDD9B36FB}"/>
              </a:ext>
            </a:extLst>
          </p:cNvPr>
          <p:cNvSpPr txBox="1"/>
          <p:nvPr/>
        </p:nvSpPr>
        <p:spPr>
          <a:xfrm>
            <a:off x="4553108" y="4008674"/>
            <a:ext cx="2664140" cy="402107"/>
          </a:xfrm>
          <a:prstGeom prst="rect">
            <a:avLst/>
          </a:prstGeom>
          <a:noFill/>
          <a:ln cap="flat">
            <a:noFill/>
          </a:ln>
        </p:spPr>
        <p:txBody>
          <a:bodyPr vert="horz" wrap="square" lIns="91440" tIns="45720" rIns="91440" bIns="45720" anchor="ctr" anchorCtr="0" compatLnSpc="1">
            <a:noAutofit/>
          </a:bodyPr>
          <a:lstStyle/>
          <a:p>
            <a:pPr marL="0" marR="0" lvl="0" indent="0" algn="l" defTabSz="914400" rtl="0" fontAlgn="auto" hangingPunct="1">
              <a:lnSpc>
                <a:spcPct val="90000"/>
              </a:lnSpc>
              <a:spcBef>
                <a:spcPts val="0"/>
              </a:spcBef>
              <a:spcAft>
                <a:spcPts val="0"/>
              </a:spcAft>
              <a:buNone/>
              <a:tabLst/>
              <a:defRPr sz="1800" b="0" i="0" u="none" strike="noStrike" kern="0" cap="none" spc="0" baseline="0">
                <a:solidFill>
                  <a:srgbClr val="000000"/>
                </a:solidFill>
                <a:uFillTx/>
              </a:defRPr>
            </a:pPr>
            <a:r>
              <a:rPr lang="es-ES" sz="2000" b="1" i="0" u="none" strike="noStrike" kern="1200" cap="none" spc="0" baseline="0">
                <a:solidFill>
                  <a:srgbClr val="221C6A"/>
                </a:solidFill>
                <a:uFillTx/>
                <a:latin typeface="Franklin Gothic Medium Cond"/>
              </a:rPr>
              <a:t>POINT 4</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name="Slide16">
    <p:bg>
      <p:bgPr>
        <a:solidFill>
          <a:srgbClr val="FFFFFF"/>
        </a:solidFill>
        <a:effectLst/>
      </p:bgPr>
    </p:bg>
    <p:spTree>
      <p:nvGrpSpPr>
        <p:cNvPr id="1" name=""/>
        <p:cNvGrpSpPr/>
        <p:nvPr/>
      </p:nvGrpSpPr>
      <p:grpSpPr>
        <a:xfrm>
          <a:off x="0" y="0"/>
          <a:ext cx="0" cy="0"/>
          <a:chOff x="0" y="0"/>
          <a:chExt cx="0" cy="0"/>
        </a:xfrm>
      </p:grpSpPr>
      <p:pic>
        <p:nvPicPr>
          <p:cNvPr id="2" name="Imagen 1" descr="Patrón de fondo&#10;&#10;El contenido generado por IA puede ser incorrecto.">
            <a:extLst>
              <a:ext uri="{FF2B5EF4-FFF2-40B4-BE49-F238E27FC236}">
                <a16:creationId xmlns:a16="http://schemas.microsoft.com/office/drawing/2014/main" id="{03CAB879-630F-48F4-B021-C719AFAB07DB}"/>
              </a:ext>
            </a:extLst>
          </p:cNvPr>
          <p:cNvPicPr>
            <a:picLocks noChangeAspect="1"/>
          </p:cNvPicPr>
          <p:nvPr/>
        </p:nvPicPr>
        <p:blipFill>
          <a:blip r:embed="rId2"/>
          <a:stretch>
            <a:fillRect/>
          </a:stretch>
        </p:blipFill>
        <p:spPr>
          <a:xfrm>
            <a:off x="0" y="0"/>
            <a:ext cx="12191996" cy="6858000"/>
          </a:xfrm>
          <a:prstGeom prst="rect">
            <a:avLst/>
          </a:prstGeom>
          <a:noFill/>
          <a:ln cap="flat">
            <a:noFill/>
          </a:ln>
        </p:spPr>
      </p:pic>
      <p:sp>
        <p:nvSpPr>
          <p:cNvPr id="3" name="Rectangle 11">
            <a:extLst>
              <a:ext uri="{FF2B5EF4-FFF2-40B4-BE49-F238E27FC236}">
                <a16:creationId xmlns:a16="http://schemas.microsoft.com/office/drawing/2014/main" id="{DAC498B7-9647-7D72-1E79-746B85DA265D}"/>
              </a:ext>
              <a:ext uri="{C183D7F6-B498-43B3-948B-1728B52AA6E4}">
                <adec:decorative xmlns:adec="http://schemas.microsoft.com/office/drawing/2017/decorative" val="1"/>
              </a:ext>
            </a:extLst>
          </p:cNvPr>
          <p:cNvSpPr>
            <a:spLocks noMove="1" noResize="1"/>
          </p:cNvSpPr>
          <p:nvPr/>
        </p:nvSpPr>
        <p:spPr>
          <a:xfrm>
            <a:off x="1527" y="0"/>
            <a:ext cx="12188952" cy="6858000"/>
          </a:xfrm>
          <a:prstGeom prst="rect">
            <a:avLst/>
          </a:prstGeom>
          <a:noFill/>
          <a:ln cap="flat">
            <a:noFill/>
            <a:prstDash val="solid"/>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FFFFFF"/>
              </a:solidFill>
              <a:uFillTx/>
              <a:latin typeface="Aptos"/>
            </a:endParaRPr>
          </a:p>
        </p:txBody>
      </p:sp>
      <p:sp>
        <p:nvSpPr>
          <p:cNvPr id="4" name="Título 1">
            <a:extLst>
              <a:ext uri="{FF2B5EF4-FFF2-40B4-BE49-F238E27FC236}">
                <a16:creationId xmlns:a16="http://schemas.microsoft.com/office/drawing/2014/main" id="{74635823-0661-A622-4036-AE4FA6254490}"/>
              </a:ext>
            </a:extLst>
          </p:cNvPr>
          <p:cNvSpPr txBox="1"/>
          <p:nvPr/>
        </p:nvSpPr>
        <p:spPr>
          <a:xfrm>
            <a:off x="3874577" y="2642030"/>
            <a:ext cx="4440692" cy="1037953"/>
          </a:xfrm>
          <a:prstGeom prst="rect">
            <a:avLst/>
          </a:prstGeom>
          <a:noFill/>
          <a:ln cap="flat">
            <a:noFill/>
          </a:ln>
        </p:spPr>
        <p:txBody>
          <a:bodyPr vert="horz" wrap="square" lIns="91440" tIns="45720" rIns="91440" bIns="45720" anchor="b" anchorCtr="1" compatLnSpc="1">
            <a:noAutofit/>
          </a:bodyPr>
          <a:lstStyle/>
          <a:p>
            <a:pPr marL="0" marR="0" lvl="0" indent="0" algn="ctr" defTabSz="914400" rtl="0" fontAlgn="auto" hangingPunct="1">
              <a:lnSpc>
                <a:spcPct val="90000"/>
              </a:lnSpc>
              <a:spcBef>
                <a:spcPts val="0"/>
              </a:spcBef>
              <a:spcAft>
                <a:spcPts val="0"/>
              </a:spcAft>
              <a:buNone/>
              <a:tabLst/>
              <a:defRPr sz="1800" b="0" i="0" u="none" strike="noStrike" kern="0" cap="none" spc="0" baseline="0">
                <a:solidFill>
                  <a:srgbClr val="000000"/>
                </a:solidFill>
                <a:uFillTx/>
              </a:defRPr>
            </a:pPr>
            <a:r>
              <a:rPr lang="es-ES" sz="7200" b="0" i="0" u="none" strike="noStrike" kern="1200" cap="none" spc="0" baseline="0">
                <a:solidFill>
                  <a:srgbClr val="5D3C8D"/>
                </a:solidFill>
                <a:uFillTx/>
                <a:latin typeface="Franklin Gothic Demi Cond"/>
                <a:ea typeface="MS PGothic"/>
              </a:rPr>
              <a:t>TOPIC .02</a:t>
            </a:r>
            <a:endParaRPr lang="es-ES" sz="4400" b="0" i="0" u="none" strike="noStrike" kern="1200" cap="none" spc="0" baseline="0">
              <a:solidFill>
                <a:srgbClr val="000000"/>
              </a:solidFill>
              <a:uFillTx/>
              <a:latin typeface="Aptos Display"/>
            </a:endParaRPr>
          </a:p>
        </p:txBody>
      </p:sp>
      <p:sp>
        <p:nvSpPr>
          <p:cNvPr id="5" name="Título 1">
            <a:extLst>
              <a:ext uri="{FF2B5EF4-FFF2-40B4-BE49-F238E27FC236}">
                <a16:creationId xmlns:a16="http://schemas.microsoft.com/office/drawing/2014/main" id="{8C52F178-BB71-709E-5E04-A7A5F4BB694B}"/>
              </a:ext>
            </a:extLst>
          </p:cNvPr>
          <p:cNvSpPr txBox="1"/>
          <p:nvPr/>
        </p:nvSpPr>
        <p:spPr>
          <a:xfrm>
            <a:off x="4147105" y="3590693"/>
            <a:ext cx="3891092" cy="402107"/>
          </a:xfrm>
          <a:prstGeom prst="rect">
            <a:avLst/>
          </a:prstGeom>
          <a:noFill/>
          <a:ln cap="flat">
            <a:noFill/>
          </a:ln>
        </p:spPr>
        <p:txBody>
          <a:bodyPr vert="horz" wrap="square" lIns="91440" tIns="45720" rIns="91440" bIns="45720" anchor="ctr" anchorCtr="1" compatLnSpc="1">
            <a:noAutofit/>
          </a:bodyPr>
          <a:lstStyle/>
          <a:p>
            <a:pPr marL="0" marR="0" lvl="0" indent="0" algn="ctr" defTabSz="914400" rtl="0" fontAlgn="auto" hangingPunct="1">
              <a:lnSpc>
                <a:spcPct val="90000"/>
              </a:lnSpc>
              <a:spcBef>
                <a:spcPts val="0"/>
              </a:spcBef>
              <a:spcAft>
                <a:spcPts val="0"/>
              </a:spcAft>
              <a:buNone/>
              <a:tabLst/>
              <a:defRPr sz="1800" b="0" i="0" u="none" strike="noStrike" kern="0" cap="none" spc="0" baseline="0">
                <a:solidFill>
                  <a:srgbClr val="000000"/>
                </a:solidFill>
                <a:uFillTx/>
              </a:defRPr>
            </a:pPr>
            <a:r>
              <a:rPr lang="es-ES" sz="2000" b="1" i="0" u="none" strike="noStrike" kern="1200" cap="none" spc="0" baseline="0">
                <a:solidFill>
                  <a:srgbClr val="7B5DA8"/>
                </a:solidFill>
                <a:uFillTx/>
                <a:latin typeface="Franklin Gothic Medium Cond"/>
              </a:rPr>
              <a:t>SUBTITLE. INSERT HERE.</a:t>
            </a:r>
          </a:p>
        </p:txBody>
      </p:sp>
      <p:sp>
        <p:nvSpPr>
          <p:cNvPr id="6" name="CuadroTexto 5">
            <a:extLst>
              <a:ext uri="{FF2B5EF4-FFF2-40B4-BE49-F238E27FC236}">
                <a16:creationId xmlns:a16="http://schemas.microsoft.com/office/drawing/2014/main" id="{298F633D-16F4-06D8-FEFC-FC16AEFC2EED}"/>
              </a:ext>
            </a:extLst>
          </p:cNvPr>
          <p:cNvSpPr txBox="1"/>
          <p:nvPr/>
        </p:nvSpPr>
        <p:spPr>
          <a:xfrm>
            <a:off x="5180615" y="5636123"/>
            <a:ext cx="1827675" cy="307777"/>
          </a:xfrm>
          <a:prstGeom prst="rect">
            <a:avLst/>
          </a:prstGeom>
          <a:noFill/>
          <a:ln cap="flat">
            <a:noFill/>
          </a:ln>
        </p:spPr>
        <p:txBody>
          <a:bodyPr vert="horz" wrap="square" lIns="91440" tIns="45720" rIns="91440" bIns="45720" anchor="t" anchorCtr="1" compatLnSpc="1">
            <a:sp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s-ES" sz="1400" b="0" i="0" u="none" strike="noStrike" kern="1200" cap="none" spc="0" baseline="0">
                <a:solidFill>
                  <a:srgbClr val="221C6A"/>
                </a:solidFill>
                <a:uFillTx/>
                <a:latin typeface="Century Gothic"/>
              </a:rPr>
              <a:t>#ECSAS25</a:t>
            </a:r>
            <a:endParaRPr lang="es-ES" sz="1800" b="0" i="0" u="none" strike="noStrike" kern="1200" cap="none" spc="0" baseline="0">
              <a:solidFill>
                <a:srgbClr val="000000"/>
              </a:solidFill>
              <a:uFillTx/>
              <a:latin typeface="Aptos"/>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name="Slide15">
    <p:spTree>
      <p:nvGrpSpPr>
        <p:cNvPr id="1" name=""/>
        <p:cNvGrpSpPr/>
        <p:nvPr/>
      </p:nvGrpSpPr>
      <p:grpSpPr>
        <a:xfrm>
          <a:off x="0" y="0"/>
          <a:ext cx="0" cy="0"/>
          <a:chOff x="0" y="0"/>
          <a:chExt cx="0" cy="0"/>
        </a:xfrm>
      </p:grpSpPr>
      <p:pic>
        <p:nvPicPr>
          <p:cNvPr id="2" name="Imagen 19" descr="Imagen que contiene Círculo&#10;&#10;El contenido generado por IA puede ser incorrecto.">
            <a:extLst>
              <a:ext uri="{FF2B5EF4-FFF2-40B4-BE49-F238E27FC236}">
                <a16:creationId xmlns:a16="http://schemas.microsoft.com/office/drawing/2014/main" id="{300255D7-27C8-FF91-B471-D36109252891}"/>
              </a:ext>
            </a:extLst>
          </p:cNvPr>
          <p:cNvPicPr>
            <a:picLocks noChangeAspect="1"/>
          </p:cNvPicPr>
          <p:nvPr/>
        </p:nvPicPr>
        <p:blipFill>
          <a:blip r:embed="rId2"/>
          <a:stretch>
            <a:fillRect/>
          </a:stretch>
        </p:blipFill>
        <p:spPr>
          <a:xfrm>
            <a:off x="0" y="0"/>
            <a:ext cx="12191996" cy="6858000"/>
          </a:xfrm>
          <a:prstGeom prst="rect">
            <a:avLst/>
          </a:prstGeom>
          <a:noFill/>
          <a:ln cap="flat">
            <a:noFill/>
          </a:ln>
        </p:spPr>
      </p:pic>
      <p:sp>
        <p:nvSpPr>
          <p:cNvPr id="3" name="Título 1">
            <a:extLst>
              <a:ext uri="{FF2B5EF4-FFF2-40B4-BE49-F238E27FC236}">
                <a16:creationId xmlns:a16="http://schemas.microsoft.com/office/drawing/2014/main" id="{257D83E2-E6F6-FDFD-D09A-589F95BE356E}"/>
              </a:ext>
            </a:extLst>
          </p:cNvPr>
          <p:cNvSpPr txBox="1">
            <a:spLocks noGrp="1"/>
          </p:cNvSpPr>
          <p:nvPr>
            <p:ph type="title"/>
          </p:nvPr>
        </p:nvSpPr>
        <p:spPr>
          <a:xfrm>
            <a:off x="838203" y="472973"/>
            <a:ext cx="4394076" cy="2269851"/>
          </a:xfrm>
        </p:spPr>
        <p:txBody>
          <a:bodyPr>
            <a:noAutofit/>
          </a:bodyPr>
          <a:lstStyle/>
          <a:p>
            <a:pPr lvl="0"/>
            <a:r>
              <a:rPr lang="es-ES" sz="6000">
                <a:solidFill>
                  <a:srgbClr val="221C6A"/>
                </a:solidFill>
                <a:latin typeface="Franklin Gothic Demi"/>
              </a:rPr>
              <a:t>LET'S KEEP IN TOUCH!</a:t>
            </a:r>
          </a:p>
        </p:txBody>
      </p:sp>
      <p:sp>
        <p:nvSpPr>
          <p:cNvPr id="4" name="CuadroTexto 4">
            <a:extLst>
              <a:ext uri="{FF2B5EF4-FFF2-40B4-BE49-F238E27FC236}">
                <a16:creationId xmlns:a16="http://schemas.microsoft.com/office/drawing/2014/main" id="{C2772378-B5CA-7DDB-C088-5EC04728E8AF}"/>
              </a:ext>
            </a:extLst>
          </p:cNvPr>
          <p:cNvSpPr txBox="1"/>
          <p:nvPr/>
        </p:nvSpPr>
        <p:spPr>
          <a:xfrm>
            <a:off x="1388278" y="2988560"/>
            <a:ext cx="1127656" cy="369335"/>
          </a:xfrm>
          <a:prstGeom prst="rect">
            <a:avLst/>
          </a:prstGeom>
          <a:noFill/>
          <a:ln cap="flat">
            <a:noFill/>
          </a:ln>
        </p:spPr>
        <p:txBody>
          <a:bodyPr vert="horz" wrap="square" lIns="91440" tIns="45720" rIns="91440" bIns="45720" anchor="t" anchorCtr="0" compatLnSpc="1">
            <a:sp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s-ES" sz="1800" b="0" i="0" u="none" strike="noStrike" kern="1200" cap="none" spc="0" baseline="0">
                <a:solidFill>
                  <a:srgbClr val="221C6A"/>
                </a:solidFill>
                <a:uFillTx/>
                <a:latin typeface="Aptos"/>
              </a:rPr>
              <a:t>Text here</a:t>
            </a:r>
            <a:endParaRPr lang="es-ES" sz="1800" b="0" i="0" u="none" strike="noStrike" kern="1200" cap="none" spc="0" baseline="0">
              <a:solidFill>
                <a:srgbClr val="221C6A"/>
              </a:solidFill>
              <a:uFillTx/>
              <a:latin typeface="Aptos"/>
              <a:ea typeface="Open Sans"/>
              <a:cs typeface="Open Sans"/>
            </a:endParaRPr>
          </a:p>
        </p:txBody>
      </p:sp>
      <p:sp>
        <p:nvSpPr>
          <p:cNvPr id="5" name="Rectángulo 3">
            <a:extLst>
              <a:ext uri="{FF2B5EF4-FFF2-40B4-BE49-F238E27FC236}">
                <a16:creationId xmlns:a16="http://schemas.microsoft.com/office/drawing/2014/main" id="{0D34C515-CF5D-029C-3F81-3D12438882DD}"/>
              </a:ext>
            </a:extLst>
          </p:cNvPr>
          <p:cNvSpPr/>
          <p:nvPr/>
        </p:nvSpPr>
        <p:spPr>
          <a:xfrm>
            <a:off x="6073216" y="2496"/>
            <a:ext cx="6114592" cy="6852467"/>
          </a:xfrm>
          <a:prstGeom prst="rect">
            <a:avLst/>
          </a:prstGeom>
          <a:solidFill>
            <a:srgbClr val="D1D1D1"/>
          </a:solidFill>
          <a:ln cap="flat">
            <a:noFill/>
            <a:prstDash val="solid"/>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ES" sz="1800" b="0" i="0" u="none" strike="noStrike" kern="1200" cap="none" spc="0" baseline="0">
              <a:solidFill>
                <a:srgbClr val="FFFFFF"/>
              </a:solidFill>
              <a:uFillTx/>
              <a:latin typeface="Aptos"/>
            </a:endParaRPr>
          </a:p>
        </p:txBody>
      </p:sp>
      <p:sp>
        <p:nvSpPr>
          <p:cNvPr id="6" name="CuadroTexto 2">
            <a:extLst>
              <a:ext uri="{FF2B5EF4-FFF2-40B4-BE49-F238E27FC236}">
                <a16:creationId xmlns:a16="http://schemas.microsoft.com/office/drawing/2014/main" id="{C6E2CDA8-BBBD-A215-CCB6-7C2FB6D1EA4B}"/>
              </a:ext>
            </a:extLst>
          </p:cNvPr>
          <p:cNvSpPr txBox="1"/>
          <p:nvPr/>
        </p:nvSpPr>
        <p:spPr>
          <a:xfrm>
            <a:off x="8415387" y="3232349"/>
            <a:ext cx="1429838" cy="400114"/>
          </a:xfrm>
          <a:prstGeom prst="rect">
            <a:avLst/>
          </a:prstGeom>
          <a:noFill/>
          <a:ln cap="flat">
            <a:noFill/>
          </a:ln>
        </p:spPr>
        <p:txBody>
          <a:bodyPr vert="horz" wrap="square" lIns="91440" tIns="45720" rIns="91440" bIns="45720" anchor="t" anchorCtr="0" compatLnSpc="1">
            <a:sp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s-ES" sz="2000" b="0" i="0" u="none" strike="noStrike" kern="1200" cap="none" spc="0" baseline="0">
                <a:solidFill>
                  <a:srgbClr val="000000"/>
                </a:solidFill>
                <a:uFillTx/>
                <a:latin typeface="Aptos"/>
                <a:ea typeface="Open Sans"/>
                <a:cs typeface="Open Sans"/>
              </a:rPr>
              <a:t>Image here</a:t>
            </a:r>
            <a:endParaRPr lang="es-ES" sz="1800" b="0" i="0" u="none" strike="noStrike" kern="1200" cap="none" spc="0" baseline="0">
              <a:solidFill>
                <a:srgbClr val="000000"/>
              </a:solidFill>
              <a:uFillTx/>
              <a:latin typeface="Aptos"/>
            </a:endParaRPr>
          </a:p>
        </p:txBody>
      </p:sp>
      <p:pic>
        <p:nvPicPr>
          <p:cNvPr id="7" name="Imagen 5" descr="Icono&#10;&#10;El contenido generado por IA puede ser incorrecto.">
            <a:extLst>
              <a:ext uri="{FF2B5EF4-FFF2-40B4-BE49-F238E27FC236}">
                <a16:creationId xmlns:a16="http://schemas.microsoft.com/office/drawing/2014/main" id="{DFAAE409-0417-FF2B-2A63-09D8965FEEAE}"/>
              </a:ext>
            </a:extLst>
          </p:cNvPr>
          <p:cNvPicPr>
            <a:picLocks noChangeAspect="1"/>
          </p:cNvPicPr>
          <p:nvPr/>
        </p:nvPicPr>
        <p:blipFill>
          <a:blip r:embed="rId3"/>
          <a:stretch>
            <a:fillRect/>
          </a:stretch>
        </p:blipFill>
        <p:spPr>
          <a:xfrm>
            <a:off x="841101" y="2962582"/>
            <a:ext cx="429429" cy="422974"/>
          </a:xfrm>
          <a:prstGeom prst="rect">
            <a:avLst/>
          </a:prstGeom>
          <a:noFill/>
          <a:ln cap="flat">
            <a:noFill/>
          </a:ln>
        </p:spPr>
      </p:pic>
      <p:pic>
        <p:nvPicPr>
          <p:cNvPr id="8" name="Imagen 6" descr="Icono&#10;&#10;El contenido generado por IA puede ser incorrecto.">
            <a:extLst>
              <a:ext uri="{FF2B5EF4-FFF2-40B4-BE49-F238E27FC236}">
                <a16:creationId xmlns:a16="http://schemas.microsoft.com/office/drawing/2014/main" id="{3C902A28-E387-EE05-653C-C21BAFEBBB55}"/>
              </a:ext>
            </a:extLst>
          </p:cNvPr>
          <p:cNvPicPr>
            <a:picLocks noChangeAspect="1"/>
          </p:cNvPicPr>
          <p:nvPr/>
        </p:nvPicPr>
        <p:blipFill>
          <a:blip r:embed="rId4"/>
          <a:stretch>
            <a:fillRect/>
          </a:stretch>
        </p:blipFill>
        <p:spPr>
          <a:xfrm>
            <a:off x="841101" y="3428597"/>
            <a:ext cx="416518" cy="435894"/>
          </a:xfrm>
          <a:prstGeom prst="rect">
            <a:avLst/>
          </a:prstGeom>
          <a:noFill/>
          <a:ln cap="flat">
            <a:noFill/>
          </a:ln>
        </p:spPr>
      </p:pic>
      <p:sp>
        <p:nvSpPr>
          <p:cNvPr id="9" name="CuadroTexto 7">
            <a:extLst>
              <a:ext uri="{FF2B5EF4-FFF2-40B4-BE49-F238E27FC236}">
                <a16:creationId xmlns:a16="http://schemas.microsoft.com/office/drawing/2014/main" id="{749CA7C7-4D3A-3184-FD37-5FF1A08E506F}"/>
              </a:ext>
            </a:extLst>
          </p:cNvPr>
          <p:cNvSpPr txBox="1"/>
          <p:nvPr/>
        </p:nvSpPr>
        <p:spPr>
          <a:xfrm>
            <a:off x="1388278" y="3461040"/>
            <a:ext cx="1127656" cy="369335"/>
          </a:xfrm>
          <a:prstGeom prst="rect">
            <a:avLst/>
          </a:prstGeom>
          <a:noFill/>
          <a:ln cap="flat">
            <a:noFill/>
          </a:ln>
        </p:spPr>
        <p:txBody>
          <a:bodyPr vert="horz" wrap="square" lIns="91440" tIns="45720" rIns="91440" bIns="45720" anchor="t" anchorCtr="0" compatLnSpc="1">
            <a:sp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s-ES" sz="1800" b="0" i="0" u="none" strike="noStrike" kern="1200" cap="none" spc="0" baseline="0">
                <a:solidFill>
                  <a:srgbClr val="221C6A"/>
                </a:solidFill>
                <a:uFillTx/>
                <a:latin typeface="Aptos"/>
              </a:rPr>
              <a:t>Text here</a:t>
            </a:r>
            <a:endParaRPr lang="es-ES" sz="1800" b="0" i="0" u="none" strike="noStrike" kern="1200" cap="none" spc="0" baseline="0">
              <a:solidFill>
                <a:srgbClr val="221C6A"/>
              </a:solidFill>
              <a:uFillTx/>
              <a:latin typeface="Aptos"/>
              <a:ea typeface="Open Sans"/>
              <a:cs typeface="Open Sans"/>
            </a:endParaRPr>
          </a:p>
        </p:txBody>
      </p:sp>
      <p:pic>
        <p:nvPicPr>
          <p:cNvPr id="10" name="Imagen 8" descr="Icono&#10;&#10;El contenido generado por IA puede ser incorrecto.">
            <a:extLst>
              <a:ext uri="{FF2B5EF4-FFF2-40B4-BE49-F238E27FC236}">
                <a16:creationId xmlns:a16="http://schemas.microsoft.com/office/drawing/2014/main" id="{93955857-C1DF-E93C-3471-B790D84F2149}"/>
              </a:ext>
            </a:extLst>
          </p:cNvPr>
          <p:cNvPicPr>
            <a:picLocks noChangeAspect="1"/>
          </p:cNvPicPr>
          <p:nvPr/>
        </p:nvPicPr>
        <p:blipFill>
          <a:blip r:embed="rId5"/>
          <a:stretch>
            <a:fillRect/>
          </a:stretch>
        </p:blipFill>
        <p:spPr>
          <a:xfrm>
            <a:off x="834646" y="3937625"/>
            <a:ext cx="429429" cy="416518"/>
          </a:xfrm>
          <a:prstGeom prst="rect">
            <a:avLst/>
          </a:prstGeom>
          <a:noFill/>
          <a:ln cap="flat">
            <a:noFill/>
          </a:ln>
        </p:spPr>
      </p:pic>
      <p:sp>
        <p:nvSpPr>
          <p:cNvPr id="11" name="CuadroTexto 9">
            <a:extLst>
              <a:ext uri="{FF2B5EF4-FFF2-40B4-BE49-F238E27FC236}">
                <a16:creationId xmlns:a16="http://schemas.microsoft.com/office/drawing/2014/main" id="{53D08997-7D88-CE2F-4355-9C0C97B6E273}"/>
              </a:ext>
            </a:extLst>
          </p:cNvPr>
          <p:cNvSpPr txBox="1"/>
          <p:nvPr/>
        </p:nvSpPr>
        <p:spPr>
          <a:xfrm>
            <a:off x="1388278" y="3947492"/>
            <a:ext cx="1127656" cy="369335"/>
          </a:xfrm>
          <a:prstGeom prst="rect">
            <a:avLst/>
          </a:prstGeom>
          <a:noFill/>
          <a:ln cap="flat">
            <a:noFill/>
          </a:ln>
        </p:spPr>
        <p:txBody>
          <a:bodyPr vert="horz" wrap="square" lIns="91440" tIns="45720" rIns="91440" bIns="45720" anchor="t" anchorCtr="0" compatLnSpc="1">
            <a:sp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s-ES" sz="1800" b="0" i="0" u="none" strike="noStrike" kern="1200" cap="none" spc="0" baseline="0">
                <a:solidFill>
                  <a:srgbClr val="221C6A"/>
                </a:solidFill>
                <a:uFillTx/>
                <a:latin typeface="Aptos"/>
              </a:rPr>
              <a:t>Text here</a:t>
            </a:r>
            <a:endParaRPr lang="es-ES" sz="1800" b="0" i="0" u="none" strike="noStrike" kern="1200" cap="none" spc="0" baseline="0">
              <a:solidFill>
                <a:srgbClr val="221C6A"/>
              </a:solidFill>
              <a:uFillTx/>
              <a:latin typeface="Aptos"/>
              <a:ea typeface="Open Sans"/>
              <a:cs typeface="Open Sans"/>
            </a:endParaRPr>
          </a:p>
        </p:txBody>
      </p:sp>
      <p:pic>
        <p:nvPicPr>
          <p:cNvPr id="12" name="Imagen 10" descr="Icono&#10;&#10;El contenido generado por IA puede ser incorrecto.">
            <a:extLst>
              <a:ext uri="{FF2B5EF4-FFF2-40B4-BE49-F238E27FC236}">
                <a16:creationId xmlns:a16="http://schemas.microsoft.com/office/drawing/2014/main" id="{68C81EA2-3F18-ADBC-F81B-BEA48A8C536A}"/>
              </a:ext>
            </a:extLst>
          </p:cNvPr>
          <p:cNvPicPr>
            <a:picLocks noChangeAspect="1"/>
          </p:cNvPicPr>
          <p:nvPr/>
        </p:nvPicPr>
        <p:blipFill>
          <a:blip r:embed="rId6"/>
          <a:stretch>
            <a:fillRect/>
          </a:stretch>
        </p:blipFill>
        <p:spPr>
          <a:xfrm>
            <a:off x="847566" y="4434922"/>
            <a:ext cx="422974" cy="416518"/>
          </a:xfrm>
          <a:prstGeom prst="rect">
            <a:avLst/>
          </a:prstGeom>
          <a:noFill/>
          <a:ln cap="flat">
            <a:noFill/>
          </a:ln>
        </p:spPr>
      </p:pic>
      <p:sp>
        <p:nvSpPr>
          <p:cNvPr id="13" name="CuadroTexto 12">
            <a:extLst>
              <a:ext uri="{FF2B5EF4-FFF2-40B4-BE49-F238E27FC236}">
                <a16:creationId xmlns:a16="http://schemas.microsoft.com/office/drawing/2014/main" id="{DF88883B-FF66-DFA5-CB2C-17534AB8243B}"/>
              </a:ext>
            </a:extLst>
          </p:cNvPr>
          <p:cNvSpPr txBox="1"/>
          <p:nvPr/>
        </p:nvSpPr>
        <p:spPr>
          <a:xfrm>
            <a:off x="1388278" y="4460900"/>
            <a:ext cx="1127656" cy="369335"/>
          </a:xfrm>
          <a:prstGeom prst="rect">
            <a:avLst/>
          </a:prstGeom>
          <a:noFill/>
          <a:ln cap="flat">
            <a:noFill/>
          </a:ln>
        </p:spPr>
        <p:txBody>
          <a:bodyPr vert="horz" wrap="square" lIns="91440" tIns="45720" rIns="91440" bIns="45720" anchor="t" anchorCtr="0" compatLnSpc="1">
            <a:sp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s-ES" sz="1800" b="0" i="0" u="none" strike="noStrike" kern="1200" cap="none" spc="0" baseline="0">
                <a:solidFill>
                  <a:srgbClr val="221C6A"/>
                </a:solidFill>
                <a:uFillTx/>
                <a:latin typeface="Aptos"/>
              </a:rPr>
              <a:t>Text here</a:t>
            </a:r>
            <a:endParaRPr lang="es-ES" sz="1800" b="0" i="0" u="none" strike="noStrike" kern="1200" cap="none" spc="0" baseline="0">
              <a:solidFill>
                <a:srgbClr val="221C6A"/>
              </a:solidFill>
              <a:uFillTx/>
              <a:latin typeface="Aptos"/>
              <a:ea typeface="Open Sans"/>
              <a:cs typeface="Open Sans"/>
            </a:endParaRPr>
          </a:p>
        </p:txBody>
      </p:sp>
      <p:pic>
        <p:nvPicPr>
          <p:cNvPr id="14" name="Imagen 14" descr="Logotipo&#10;&#10;El contenido generado por IA puede ser incorrecto.">
            <a:extLst>
              <a:ext uri="{FF2B5EF4-FFF2-40B4-BE49-F238E27FC236}">
                <a16:creationId xmlns:a16="http://schemas.microsoft.com/office/drawing/2014/main" id="{6528B16B-863A-7570-DEF3-C3EFFE70BD90}"/>
              </a:ext>
            </a:extLst>
          </p:cNvPr>
          <p:cNvPicPr>
            <a:picLocks noChangeAspect="1"/>
          </p:cNvPicPr>
          <p:nvPr/>
        </p:nvPicPr>
        <p:blipFill>
          <a:blip r:embed="rId7"/>
          <a:srcRect l="29729" t="32574" r="27909" b="32143"/>
          <a:stretch>
            <a:fillRect/>
          </a:stretch>
        </p:blipFill>
        <p:spPr>
          <a:xfrm>
            <a:off x="835450" y="5406325"/>
            <a:ext cx="1819116" cy="855009"/>
          </a:xfrm>
          <a:prstGeom prst="rect">
            <a:avLst/>
          </a:prstGeom>
          <a:noFill/>
          <a:ln cap="flat">
            <a:noFill/>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name="Slide14">
    <p:bg>
      <p:bgPr>
        <a:solidFill>
          <a:srgbClr val="FFFFFF"/>
        </a:solidFill>
        <a:effectLst/>
      </p:bgPr>
    </p:bg>
    <p:spTree>
      <p:nvGrpSpPr>
        <p:cNvPr id="1" name=""/>
        <p:cNvGrpSpPr/>
        <p:nvPr/>
      </p:nvGrpSpPr>
      <p:grpSpPr>
        <a:xfrm>
          <a:off x="0" y="0"/>
          <a:ext cx="0" cy="0"/>
          <a:chOff x="0" y="0"/>
          <a:chExt cx="0" cy="0"/>
        </a:xfrm>
      </p:grpSpPr>
      <p:sp>
        <p:nvSpPr>
          <p:cNvPr id="2" name="Rectangle 11">
            <a:extLst>
              <a:ext uri="{FF2B5EF4-FFF2-40B4-BE49-F238E27FC236}">
                <a16:creationId xmlns:a16="http://schemas.microsoft.com/office/drawing/2014/main" id="{4EAA6A97-8A59-B0A4-322E-261C814B6B5F}"/>
              </a:ext>
              <a:ext uri="{C183D7F6-B498-43B3-948B-1728B52AA6E4}">
                <adec:decorative xmlns:adec="http://schemas.microsoft.com/office/drawing/2017/decorative" val="1"/>
              </a:ext>
            </a:extLst>
          </p:cNvPr>
          <p:cNvSpPr>
            <a:spLocks noMove="1" noResize="1"/>
          </p:cNvSpPr>
          <p:nvPr/>
        </p:nvSpPr>
        <p:spPr>
          <a:xfrm>
            <a:off x="1527" y="0"/>
            <a:ext cx="12188952" cy="6858000"/>
          </a:xfrm>
          <a:prstGeom prst="rect">
            <a:avLst/>
          </a:prstGeom>
          <a:noFill/>
          <a:ln cap="flat">
            <a:noFill/>
            <a:prstDash val="solid"/>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FFFFFF"/>
              </a:solidFill>
              <a:uFillTx/>
              <a:latin typeface="Aptos"/>
            </a:endParaRPr>
          </a:p>
        </p:txBody>
      </p:sp>
      <p:pic>
        <p:nvPicPr>
          <p:cNvPr id="3" name="Imagen 2">
            <a:extLst>
              <a:ext uri="{FF2B5EF4-FFF2-40B4-BE49-F238E27FC236}">
                <a16:creationId xmlns:a16="http://schemas.microsoft.com/office/drawing/2014/main" id="{C96DA5AD-A61D-ECA2-0EC8-4B618C282F8D}"/>
              </a:ext>
            </a:extLst>
          </p:cNvPr>
          <p:cNvPicPr>
            <a:picLocks noChangeAspect="1"/>
          </p:cNvPicPr>
          <p:nvPr/>
        </p:nvPicPr>
        <p:blipFill>
          <a:blip r:embed="rId2"/>
          <a:stretch>
            <a:fillRect/>
          </a:stretch>
        </p:blipFill>
        <p:spPr>
          <a:xfrm>
            <a:off x="0" y="0"/>
            <a:ext cx="12191996" cy="6858000"/>
          </a:xfrm>
          <a:prstGeom prst="rect">
            <a:avLst/>
          </a:prstGeom>
          <a:noFill/>
          <a:ln cap="flat">
            <a:noFill/>
          </a:ln>
        </p:spPr>
      </p:pic>
      <p:sp>
        <p:nvSpPr>
          <p:cNvPr id="4" name="Título 1">
            <a:extLst>
              <a:ext uri="{FF2B5EF4-FFF2-40B4-BE49-F238E27FC236}">
                <a16:creationId xmlns:a16="http://schemas.microsoft.com/office/drawing/2014/main" id="{BA92396C-36C9-7945-867F-FB9B2EBAE7DF}"/>
              </a:ext>
            </a:extLst>
          </p:cNvPr>
          <p:cNvSpPr txBox="1"/>
          <p:nvPr/>
        </p:nvSpPr>
        <p:spPr>
          <a:xfrm>
            <a:off x="2247256" y="2743382"/>
            <a:ext cx="7701799" cy="1554571"/>
          </a:xfrm>
          <a:prstGeom prst="rect">
            <a:avLst/>
          </a:prstGeom>
          <a:noFill/>
          <a:ln cap="flat">
            <a:noFill/>
          </a:ln>
        </p:spPr>
        <p:txBody>
          <a:bodyPr vert="horz" wrap="square" lIns="91440" tIns="45720" rIns="91440" bIns="45720" anchor="b" anchorCtr="1" compatLnSpc="1">
            <a:noAutofit/>
          </a:bodyPr>
          <a:lstStyle/>
          <a:p>
            <a:pPr marL="0" marR="0" lvl="0" indent="0" algn="ctr" defTabSz="914400" rtl="0" fontAlgn="auto" hangingPunct="1">
              <a:lnSpc>
                <a:spcPct val="90000"/>
              </a:lnSpc>
              <a:spcBef>
                <a:spcPts val="0"/>
              </a:spcBef>
              <a:spcAft>
                <a:spcPts val="0"/>
              </a:spcAft>
              <a:buNone/>
              <a:tabLst/>
              <a:defRPr sz="1800" b="0" i="0" u="none" strike="noStrike" kern="0" cap="none" spc="0" baseline="0">
                <a:solidFill>
                  <a:srgbClr val="000000"/>
                </a:solidFill>
                <a:uFillTx/>
              </a:defRPr>
            </a:pPr>
            <a:r>
              <a:rPr lang="es-ES" sz="9600" b="0" i="0" u="none" strike="noStrike" kern="1200" cap="none" spc="0" baseline="0">
                <a:solidFill>
                  <a:srgbClr val="5D3C8D"/>
                </a:solidFill>
                <a:uFillTx/>
                <a:latin typeface="Franklin Gothic Demi Cond"/>
                <a:ea typeface="MS PGothic"/>
              </a:rPr>
              <a:t>THANK YOU </a:t>
            </a:r>
            <a:endParaRPr lang="es-ES" sz="9600" b="0" i="0" u="none" strike="noStrike" kern="1200" cap="none" spc="0" baseline="0">
              <a:solidFill>
                <a:srgbClr val="000000"/>
              </a:solidFill>
              <a:uFillTx/>
              <a:latin typeface="Franklin Gothic Demi Cond"/>
              <a:ea typeface="MS PGothic"/>
            </a:endParaRPr>
          </a:p>
        </p:txBody>
      </p:sp>
      <p:pic>
        <p:nvPicPr>
          <p:cNvPr id="5" name="Imagen 4" descr="Logotipo&#10;&#10;El contenido generado por IA puede ser incorrecto.">
            <a:extLst>
              <a:ext uri="{FF2B5EF4-FFF2-40B4-BE49-F238E27FC236}">
                <a16:creationId xmlns:a16="http://schemas.microsoft.com/office/drawing/2014/main" id="{348C63C1-E2E8-E4A0-555F-038CACE36A8C}"/>
              </a:ext>
            </a:extLst>
          </p:cNvPr>
          <p:cNvPicPr>
            <a:picLocks noChangeAspect="1"/>
          </p:cNvPicPr>
          <p:nvPr/>
        </p:nvPicPr>
        <p:blipFill>
          <a:blip r:embed="rId3"/>
          <a:srcRect l="29729" t="32574" r="27909" b="32143"/>
          <a:stretch>
            <a:fillRect/>
          </a:stretch>
        </p:blipFill>
        <p:spPr>
          <a:xfrm>
            <a:off x="4638458" y="1141930"/>
            <a:ext cx="2916679" cy="1372331"/>
          </a:xfrm>
          <a:prstGeom prst="rect">
            <a:avLst/>
          </a:prstGeom>
          <a:noFill/>
          <a:ln cap="flat">
            <a:noFill/>
          </a:ln>
        </p:spPr>
      </p:pic>
      <p:pic>
        <p:nvPicPr>
          <p:cNvPr id="6" name="Imagen 6" descr="Logotipo, nombre de la empresa&#10;&#10;El contenido generado por IA puede ser incorrecto.">
            <a:extLst>
              <a:ext uri="{FF2B5EF4-FFF2-40B4-BE49-F238E27FC236}">
                <a16:creationId xmlns:a16="http://schemas.microsoft.com/office/drawing/2014/main" id="{9407DCD0-D875-AB7D-B2F2-23D2C950D415}"/>
              </a:ext>
            </a:extLst>
          </p:cNvPr>
          <p:cNvPicPr>
            <a:picLocks noChangeAspect="1"/>
          </p:cNvPicPr>
          <p:nvPr/>
        </p:nvPicPr>
        <p:blipFill>
          <a:blip r:embed="rId4"/>
          <a:srcRect t="28027" r="341" b="26117"/>
          <a:stretch>
            <a:fillRect/>
          </a:stretch>
        </p:blipFill>
        <p:spPr>
          <a:xfrm>
            <a:off x="4223311" y="5365973"/>
            <a:ext cx="1468654" cy="610252"/>
          </a:xfrm>
          <a:prstGeom prst="rect">
            <a:avLst/>
          </a:prstGeom>
          <a:noFill/>
          <a:ln cap="flat">
            <a:noFill/>
          </a:ln>
        </p:spPr>
      </p:pic>
      <p:pic>
        <p:nvPicPr>
          <p:cNvPr id="7" name="Imagen 9" descr="Logotipo, nombre de la empresa&#10;&#10;El contenido generado por IA puede ser incorrecto.">
            <a:extLst>
              <a:ext uri="{FF2B5EF4-FFF2-40B4-BE49-F238E27FC236}">
                <a16:creationId xmlns:a16="http://schemas.microsoft.com/office/drawing/2014/main" id="{06003CCB-4E2F-2B9D-9E31-FDCCCF244082}"/>
              </a:ext>
            </a:extLst>
          </p:cNvPr>
          <p:cNvPicPr>
            <a:picLocks noChangeAspect="1"/>
          </p:cNvPicPr>
          <p:nvPr/>
        </p:nvPicPr>
        <p:blipFill>
          <a:blip r:embed="rId5"/>
          <a:srcRect t="28133" r="-343" b="22129"/>
          <a:stretch>
            <a:fillRect/>
          </a:stretch>
        </p:blipFill>
        <p:spPr>
          <a:xfrm>
            <a:off x="6009455" y="5367601"/>
            <a:ext cx="1781269" cy="807058"/>
          </a:xfrm>
          <a:prstGeom prst="rect">
            <a:avLst/>
          </a:prstGeom>
          <a:noFill/>
          <a:ln cap="flat">
            <a:noFill/>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name="Slide8">
    <p:spTree>
      <p:nvGrpSpPr>
        <p:cNvPr id="1" name=""/>
        <p:cNvGrpSpPr/>
        <p:nvPr/>
      </p:nvGrpSpPr>
      <p:grpSpPr>
        <a:xfrm>
          <a:off x="0" y="0"/>
          <a:ext cx="0" cy="0"/>
          <a:chOff x="0" y="0"/>
          <a:chExt cx="0" cy="0"/>
        </a:xfrm>
      </p:grpSpPr>
      <p:pic>
        <p:nvPicPr>
          <p:cNvPr id="2" name="Imagen 8" descr="Patrón de fondo&#10;&#10;El contenido generado por IA puede ser incorrecto.">
            <a:extLst>
              <a:ext uri="{FF2B5EF4-FFF2-40B4-BE49-F238E27FC236}">
                <a16:creationId xmlns:a16="http://schemas.microsoft.com/office/drawing/2014/main" id="{A5B8BE7F-45B8-22CF-CF1B-F1E1237260A4}"/>
              </a:ext>
            </a:extLst>
          </p:cNvPr>
          <p:cNvPicPr>
            <a:picLocks noChangeAspect="1"/>
          </p:cNvPicPr>
          <p:nvPr/>
        </p:nvPicPr>
        <p:blipFill>
          <a:blip r:embed="rId2"/>
          <a:stretch>
            <a:fillRect/>
          </a:stretch>
        </p:blipFill>
        <p:spPr>
          <a:xfrm rot="10799991" flipH="1">
            <a:off x="-1" y="-38744"/>
            <a:ext cx="12321155" cy="6896743"/>
          </a:xfrm>
          <a:prstGeom prst="rect">
            <a:avLst/>
          </a:prstGeom>
          <a:noFill/>
          <a:ln cap="flat">
            <a:noFill/>
          </a:ln>
        </p:spPr>
      </p:pic>
      <p:sp>
        <p:nvSpPr>
          <p:cNvPr id="3" name="Título 1">
            <a:extLst>
              <a:ext uri="{FF2B5EF4-FFF2-40B4-BE49-F238E27FC236}">
                <a16:creationId xmlns:a16="http://schemas.microsoft.com/office/drawing/2014/main" id="{C315C93C-A4C6-D5E8-6C92-4F1E453FA9F7}"/>
              </a:ext>
            </a:extLst>
          </p:cNvPr>
          <p:cNvSpPr txBox="1">
            <a:spLocks noGrp="1"/>
          </p:cNvSpPr>
          <p:nvPr>
            <p:ph type="title"/>
          </p:nvPr>
        </p:nvSpPr>
        <p:spPr>
          <a:xfrm>
            <a:off x="817766" y="728886"/>
            <a:ext cx="4265922" cy="1395584"/>
          </a:xfrm>
        </p:spPr>
        <p:txBody>
          <a:bodyPr>
            <a:noAutofit/>
          </a:bodyPr>
          <a:lstStyle/>
          <a:p>
            <a:pPr lvl="0"/>
            <a:r>
              <a:rPr lang="es-ES" sz="7200" i="1">
                <a:solidFill>
                  <a:srgbClr val="221C6A"/>
                </a:solidFill>
                <a:latin typeface="Franklin Gothic Demi"/>
              </a:rPr>
              <a:t>Index:</a:t>
            </a:r>
          </a:p>
        </p:txBody>
      </p:sp>
      <p:pic>
        <p:nvPicPr>
          <p:cNvPr id="4" name="Imagen 6" descr="Logotipo&#10;&#10;El contenido generado por IA puede ser incorrecto.">
            <a:extLst>
              <a:ext uri="{FF2B5EF4-FFF2-40B4-BE49-F238E27FC236}">
                <a16:creationId xmlns:a16="http://schemas.microsoft.com/office/drawing/2014/main" id="{432AE330-571B-A981-CA66-974866546394}"/>
              </a:ext>
            </a:extLst>
          </p:cNvPr>
          <p:cNvPicPr>
            <a:picLocks noChangeAspect="1"/>
          </p:cNvPicPr>
          <p:nvPr/>
        </p:nvPicPr>
        <p:blipFill>
          <a:blip r:embed="rId3"/>
          <a:srcRect l="29781" t="33251" r="51070" b="32102"/>
          <a:stretch>
            <a:fillRect/>
          </a:stretch>
        </p:blipFill>
        <p:spPr>
          <a:xfrm>
            <a:off x="10378156" y="731776"/>
            <a:ext cx="1091418" cy="1097609"/>
          </a:xfrm>
          <a:prstGeom prst="rect">
            <a:avLst/>
          </a:prstGeom>
          <a:noFill/>
          <a:ln cap="flat">
            <a:noFill/>
          </a:ln>
        </p:spPr>
      </p:pic>
      <p:sp>
        <p:nvSpPr>
          <p:cNvPr id="5" name="CuadroTexto 4">
            <a:extLst>
              <a:ext uri="{FF2B5EF4-FFF2-40B4-BE49-F238E27FC236}">
                <a16:creationId xmlns:a16="http://schemas.microsoft.com/office/drawing/2014/main" id="{24079126-27A3-591B-0B42-445F43758802}"/>
              </a:ext>
            </a:extLst>
          </p:cNvPr>
          <p:cNvSpPr txBox="1"/>
          <p:nvPr/>
        </p:nvSpPr>
        <p:spPr>
          <a:xfrm>
            <a:off x="1575657" y="2965819"/>
            <a:ext cx="445577" cy="400114"/>
          </a:xfrm>
          <a:prstGeom prst="rect">
            <a:avLst/>
          </a:prstGeom>
          <a:solidFill>
            <a:srgbClr val="221C6A"/>
          </a:solidFill>
          <a:ln cap="flat">
            <a:noFill/>
          </a:ln>
        </p:spPr>
        <p:txBody>
          <a:bodyPr vert="horz" wrap="square" lIns="91440" tIns="45720" rIns="91440" bIns="45720" anchor="t" anchorCtr="1" compatLnSpc="1">
            <a:sp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s-ES" sz="2000" b="0" i="0" u="none" strike="noStrike" kern="1200" cap="none" spc="0" baseline="0">
                <a:solidFill>
                  <a:srgbClr val="FFFFFF"/>
                </a:solidFill>
                <a:uFillTx/>
                <a:latin typeface="Aptos"/>
              </a:rPr>
              <a:t>1</a:t>
            </a:r>
            <a:endParaRPr lang="es-ES" sz="2000" b="0" i="0" u="none" strike="noStrike" kern="1200" cap="none" spc="0" baseline="0">
              <a:solidFill>
                <a:srgbClr val="FFFFFF"/>
              </a:solidFill>
              <a:uFillTx/>
              <a:latin typeface="Aptos"/>
              <a:ea typeface="Open Sans"/>
              <a:cs typeface="Open Sans"/>
            </a:endParaRPr>
          </a:p>
        </p:txBody>
      </p:sp>
      <p:sp>
        <p:nvSpPr>
          <p:cNvPr id="6" name="CuadroTexto 3">
            <a:extLst>
              <a:ext uri="{FF2B5EF4-FFF2-40B4-BE49-F238E27FC236}">
                <a16:creationId xmlns:a16="http://schemas.microsoft.com/office/drawing/2014/main" id="{E291B1C1-EEF9-21B6-F9E8-59E7D9982D0D}"/>
              </a:ext>
            </a:extLst>
          </p:cNvPr>
          <p:cNvSpPr txBox="1"/>
          <p:nvPr/>
        </p:nvSpPr>
        <p:spPr>
          <a:xfrm>
            <a:off x="2167173" y="2967922"/>
            <a:ext cx="2484900" cy="400114"/>
          </a:xfrm>
          <a:prstGeom prst="rect">
            <a:avLst/>
          </a:prstGeom>
          <a:noFill/>
          <a:ln cap="flat">
            <a:noFill/>
          </a:ln>
        </p:spPr>
        <p:txBody>
          <a:bodyPr vert="horz" wrap="square" lIns="91440" tIns="45720" rIns="91440" bIns="45720" anchor="t" anchorCtr="0" compatLnSpc="1">
            <a:sp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sz="2000" b="1" i="0" u="none" strike="noStrike" kern="1200" cap="none" spc="0" baseline="0">
                <a:solidFill>
                  <a:srgbClr val="221C6A"/>
                </a:solidFill>
                <a:uFillTx/>
                <a:latin typeface="Aptos"/>
                <a:ea typeface="tahoma"/>
                <a:cs typeface="tahoma"/>
              </a:rPr>
              <a:t>Line / topic</a:t>
            </a:r>
          </a:p>
        </p:txBody>
      </p:sp>
      <p:sp>
        <p:nvSpPr>
          <p:cNvPr id="7" name="CuadroTexto 5">
            <a:extLst>
              <a:ext uri="{FF2B5EF4-FFF2-40B4-BE49-F238E27FC236}">
                <a16:creationId xmlns:a16="http://schemas.microsoft.com/office/drawing/2014/main" id="{DED5FEE2-C630-15A3-124E-03258857FA09}"/>
              </a:ext>
            </a:extLst>
          </p:cNvPr>
          <p:cNvSpPr txBox="1"/>
          <p:nvPr/>
        </p:nvSpPr>
        <p:spPr>
          <a:xfrm>
            <a:off x="1575657" y="3650321"/>
            <a:ext cx="445577" cy="400114"/>
          </a:xfrm>
          <a:prstGeom prst="rect">
            <a:avLst/>
          </a:prstGeom>
          <a:solidFill>
            <a:srgbClr val="221C6A"/>
          </a:solidFill>
          <a:ln cap="flat">
            <a:noFill/>
          </a:ln>
        </p:spPr>
        <p:txBody>
          <a:bodyPr vert="horz" wrap="square" lIns="91440" tIns="45720" rIns="91440" bIns="45720" anchor="t" anchorCtr="0" compatLnSpc="1">
            <a:sp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s-ES" sz="2000" b="0" i="0" u="none" strike="noStrike" kern="1200" cap="none" spc="0" baseline="0">
                <a:solidFill>
                  <a:srgbClr val="FFFFFF"/>
                </a:solidFill>
                <a:uFillTx/>
                <a:latin typeface="Aptos"/>
              </a:rPr>
              <a:t> 2</a:t>
            </a:r>
            <a:endParaRPr lang="es-ES" sz="2000" b="0" i="0" u="none" strike="noStrike" kern="1200" cap="none" spc="0" baseline="0">
              <a:solidFill>
                <a:srgbClr val="FFFFFF"/>
              </a:solidFill>
              <a:uFillTx/>
              <a:latin typeface="Aptos"/>
              <a:ea typeface="Open Sans"/>
              <a:cs typeface="Open Sans"/>
            </a:endParaRPr>
          </a:p>
        </p:txBody>
      </p:sp>
      <p:sp>
        <p:nvSpPr>
          <p:cNvPr id="8" name="CuadroTexto 7">
            <a:extLst>
              <a:ext uri="{FF2B5EF4-FFF2-40B4-BE49-F238E27FC236}">
                <a16:creationId xmlns:a16="http://schemas.microsoft.com/office/drawing/2014/main" id="{173B9171-1B01-4436-CDFD-A67C4AF691B2}"/>
              </a:ext>
            </a:extLst>
          </p:cNvPr>
          <p:cNvSpPr txBox="1"/>
          <p:nvPr/>
        </p:nvSpPr>
        <p:spPr>
          <a:xfrm>
            <a:off x="2186549" y="3652433"/>
            <a:ext cx="2465524" cy="400114"/>
          </a:xfrm>
          <a:prstGeom prst="rect">
            <a:avLst/>
          </a:prstGeom>
          <a:noFill/>
          <a:ln cap="flat">
            <a:noFill/>
          </a:ln>
        </p:spPr>
        <p:txBody>
          <a:bodyPr vert="horz" wrap="square" lIns="91440" tIns="45720" rIns="91440" bIns="45720" anchor="t" anchorCtr="0" compatLnSpc="1">
            <a:sp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sz="2000" b="1" i="0" u="none" strike="noStrike" kern="1200" cap="none" spc="0" baseline="0">
                <a:solidFill>
                  <a:srgbClr val="221C6A"/>
                </a:solidFill>
                <a:uFillTx/>
                <a:latin typeface="Aptos"/>
                <a:ea typeface="tahoma"/>
                <a:cs typeface="tahoma"/>
              </a:rPr>
              <a:t>Line / topic</a:t>
            </a:r>
          </a:p>
        </p:txBody>
      </p:sp>
      <p:sp>
        <p:nvSpPr>
          <p:cNvPr id="9" name="CuadroTexto 10">
            <a:extLst>
              <a:ext uri="{FF2B5EF4-FFF2-40B4-BE49-F238E27FC236}">
                <a16:creationId xmlns:a16="http://schemas.microsoft.com/office/drawing/2014/main" id="{04F2189C-CA4B-C5BE-B763-7B72CD7655BC}"/>
              </a:ext>
            </a:extLst>
          </p:cNvPr>
          <p:cNvSpPr txBox="1"/>
          <p:nvPr/>
        </p:nvSpPr>
        <p:spPr>
          <a:xfrm>
            <a:off x="1575657" y="4334832"/>
            <a:ext cx="445577" cy="400114"/>
          </a:xfrm>
          <a:prstGeom prst="rect">
            <a:avLst/>
          </a:prstGeom>
          <a:solidFill>
            <a:srgbClr val="221C6A"/>
          </a:solidFill>
          <a:ln cap="flat">
            <a:noFill/>
          </a:ln>
        </p:spPr>
        <p:txBody>
          <a:bodyPr vert="horz" wrap="square" lIns="91440" tIns="45720" rIns="91440" bIns="45720" anchor="t" anchorCtr="0" compatLnSpc="1">
            <a:sp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s-ES" sz="2000" b="0" i="0" u="none" strike="noStrike" kern="1200" cap="none" spc="0" baseline="0">
                <a:solidFill>
                  <a:srgbClr val="FFFFFF"/>
                </a:solidFill>
                <a:uFillTx/>
                <a:latin typeface="Aptos"/>
              </a:rPr>
              <a:t> 3</a:t>
            </a:r>
            <a:endParaRPr lang="es-ES" sz="1800" b="0" i="0" u="none" strike="noStrike" kern="1200" cap="none" spc="0" baseline="0">
              <a:solidFill>
                <a:srgbClr val="FFFFFF"/>
              </a:solidFill>
              <a:uFillTx/>
              <a:latin typeface="Aptos"/>
            </a:endParaRPr>
          </a:p>
        </p:txBody>
      </p:sp>
      <p:sp>
        <p:nvSpPr>
          <p:cNvPr id="10" name="CuadroTexto 11">
            <a:extLst>
              <a:ext uri="{FF2B5EF4-FFF2-40B4-BE49-F238E27FC236}">
                <a16:creationId xmlns:a16="http://schemas.microsoft.com/office/drawing/2014/main" id="{77B501CC-06CE-F96E-90DA-83754952550B}"/>
              </a:ext>
            </a:extLst>
          </p:cNvPr>
          <p:cNvSpPr txBox="1"/>
          <p:nvPr/>
        </p:nvSpPr>
        <p:spPr>
          <a:xfrm>
            <a:off x="2186549" y="4336944"/>
            <a:ext cx="2465524" cy="400114"/>
          </a:xfrm>
          <a:prstGeom prst="rect">
            <a:avLst/>
          </a:prstGeom>
          <a:noFill/>
          <a:ln cap="flat">
            <a:noFill/>
          </a:ln>
        </p:spPr>
        <p:txBody>
          <a:bodyPr vert="horz" wrap="square" lIns="91440" tIns="45720" rIns="91440" bIns="45720" anchor="t" anchorCtr="0" compatLnSpc="1">
            <a:sp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sz="2000" b="1" i="0" u="none" strike="noStrike" kern="1200" cap="none" spc="0" baseline="0">
                <a:solidFill>
                  <a:srgbClr val="221C6A"/>
                </a:solidFill>
                <a:uFillTx/>
                <a:latin typeface="Aptos"/>
                <a:ea typeface="tahoma"/>
                <a:cs typeface="tahoma"/>
              </a:rPr>
              <a:t>Line / topic</a:t>
            </a:r>
          </a:p>
        </p:txBody>
      </p:sp>
      <p:sp>
        <p:nvSpPr>
          <p:cNvPr id="11" name="CuadroTexto 12">
            <a:extLst>
              <a:ext uri="{FF2B5EF4-FFF2-40B4-BE49-F238E27FC236}">
                <a16:creationId xmlns:a16="http://schemas.microsoft.com/office/drawing/2014/main" id="{C2F45D88-48C9-3BD7-961B-A38F8495E2A8}"/>
              </a:ext>
            </a:extLst>
          </p:cNvPr>
          <p:cNvSpPr txBox="1"/>
          <p:nvPr/>
        </p:nvSpPr>
        <p:spPr>
          <a:xfrm>
            <a:off x="5107984" y="2965810"/>
            <a:ext cx="445577" cy="400114"/>
          </a:xfrm>
          <a:prstGeom prst="rect">
            <a:avLst/>
          </a:prstGeom>
          <a:solidFill>
            <a:srgbClr val="221C6A"/>
          </a:solidFill>
          <a:ln cap="flat">
            <a:noFill/>
          </a:ln>
        </p:spPr>
        <p:txBody>
          <a:bodyPr vert="horz" wrap="square" lIns="91440" tIns="45720" rIns="91440" bIns="45720" anchor="t" anchorCtr="0" compatLnSpc="1">
            <a:sp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s-ES" sz="2000" b="0" i="0" u="none" strike="noStrike" kern="1200" cap="none" spc="0" baseline="0">
                <a:solidFill>
                  <a:srgbClr val="FFFFFF"/>
                </a:solidFill>
                <a:uFillTx/>
                <a:latin typeface="Aptos"/>
              </a:rPr>
              <a:t> 4</a:t>
            </a:r>
            <a:endParaRPr lang="es-ES" sz="2000" b="0" i="0" u="none" strike="noStrike" kern="1200" cap="none" spc="0" baseline="0">
              <a:solidFill>
                <a:srgbClr val="FFFFFF"/>
              </a:solidFill>
              <a:uFillTx/>
              <a:latin typeface="Aptos"/>
              <a:ea typeface="Open Sans"/>
              <a:cs typeface="Open Sans"/>
            </a:endParaRPr>
          </a:p>
        </p:txBody>
      </p:sp>
      <p:sp>
        <p:nvSpPr>
          <p:cNvPr id="12" name="CuadroTexto 13">
            <a:extLst>
              <a:ext uri="{FF2B5EF4-FFF2-40B4-BE49-F238E27FC236}">
                <a16:creationId xmlns:a16="http://schemas.microsoft.com/office/drawing/2014/main" id="{76F466EF-E955-9E01-E2A9-E2BE40032715}"/>
              </a:ext>
            </a:extLst>
          </p:cNvPr>
          <p:cNvSpPr txBox="1"/>
          <p:nvPr/>
        </p:nvSpPr>
        <p:spPr>
          <a:xfrm>
            <a:off x="5082152" y="3643865"/>
            <a:ext cx="445577" cy="400114"/>
          </a:xfrm>
          <a:prstGeom prst="rect">
            <a:avLst/>
          </a:prstGeom>
          <a:solidFill>
            <a:srgbClr val="221C6A"/>
          </a:solidFill>
          <a:ln cap="flat">
            <a:noFill/>
          </a:ln>
        </p:spPr>
        <p:txBody>
          <a:bodyPr vert="horz" wrap="square" lIns="91440" tIns="45720" rIns="91440" bIns="45720" anchor="t" anchorCtr="1" compatLnSpc="1">
            <a:sp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s-ES" sz="2000" b="0" i="0" u="none" strike="noStrike" kern="1200" cap="none" spc="0" baseline="0">
                <a:solidFill>
                  <a:srgbClr val="FFFFFF"/>
                </a:solidFill>
                <a:uFillTx/>
                <a:latin typeface="Aptos"/>
              </a:rPr>
              <a:t>5</a:t>
            </a:r>
            <a:endParaRPr lang="es-ES" sz="1800" b="0" i="0" u="none" strike="noStrike" kern="1200" cap="none" spc="0" baseline="0">
              <a:solidFill>
                <a:srgbClr val="FFFFFF"/>
              </a:solidFill>
              <a:uFillTx/>
              <a:latin typeface="Aptos"/>
            </a:endParaRPr>
          </a:p>
        </p:txBody>
      </p:sp>
      <p:sp>
        <p:nvSpPr>
          <p:cNvPr id="13" name="CuadroTexto 14">
            <a:extLst>
              <a:ext uri="{FF2B5EF4-FFF2-40B4-BE49-F238E27FC236}">
                <a16:creationId xmlns:a16="http://schemas.microsoft.com/office/drawing/2014/main" id="{E2437B16-FFA4-B164-8EE8-148ECD2221EA}"/>
              </a:ext>
            </a:extLst>
          </p:cNvPr>
          <p:cNvSpPr txBox="1"/>
          <p:nvPr/>
        </p:nvSpPr>
        <p:spPr>
          <a:xfrm>
            <a:off x="5107975" y="4334832"/>
            <a:ext cx="445577" cy="400114"/>
          </a:xfrm>
          <a:prstGeom prst="rect">
            <a:avLst/>
          </a:prstGeom>
          <a:solidFill>
            <a:srgbClr val="221C6A"/>
          </a:solidFill>
          <a:ln cap="flat">
            <a:noFill/>
          </a:ln>
        </p:spPr>
        <p:txBody>
          <a:bodyPr vert="horz" wrap="square" lIns="91440" tIns="45720" rIns="91440" bIns="45720" anchor="t" anchorCtr="1" compatLnSpc="1">
            <a:sp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s-ES" sz="2000" b="0" i="0" u="none" strike="noStrike" kern="1200" cap="none" spc="0" baseline="0">
                <a:solidFill>
                  <a:srgbClr val="FFFFFF"/>
                </a:solidFill>
                <a:uFillTx/>
                <a:latin typeface="Aptos"/>
              </a:rPr>
              <a:t>6</a:t>
            </a:r>
            <a:endParaRPr lang="es-ES" sz="1800" b="0" i="0" u="none" strike="noStrike" kern="1200" cap="none" spc="0" baseline="0">
              <a:solidFill>
                <a:srgbClr val="FFFFFF"/>
              </a:solidFill>
              <a:uFillTx/>
              <a:latin typeface="Aptos"/>
            </a:endParaRPr>
          </a:p>
        </p:txBody>
      </p:sp>
      <p:sp>
        <p:nvSpPr>
          <p:cNvPr id="14" name="CuadroTexto 16">
            <a:extLst>
              <a:ext uri="{FF2B5EF4-FFF2-40B4-BE49-F238E27FC236}">
                <a16:creationId xmlns:a16="http://schemas.microsoft.com/office/drawing/2014/main" id="{CB3FA6FF-8DD3-9863-F9E1-2EFDAFA4E959}"/>
              </a:ext>
            </a:extLst>
          </p:cNvPr>
          <p:cNvSpPr txBox="1"/>
          <p:nvPr/>
        </p:nvSpPr>
        <p:spPr>
          <a:xfrm>
            <a:off x="5764075" y="2967922"/>
            <a:ext cx="2484900" cy="400114"/>
          </a:xfrm>
          <a:prstGeom prst="rect">
            <a:avLst/>
          </a:prstGeom>
          <a:noFill/>
          <a:ln cap="flat">
            <a:noFill/>
          </a:ln>
        </p:spPr>
        <p:txBody>
          <a:bodyPr vert="horz" wrap="square" lIns="91440" tIns="45720" rIns="91440" bIns="45720" anchor="t" anchorCtr="0" compatLnSpc="1">
            <a:sp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sz="2000" b="1" i="0" u="none" strike="noStrike" kern="1200" cap="none" spc="0" baseline="0">
                <a:solidFill>
                  <a:srgbClr val="221C6A"/>
                </a:solidFill>
                <a:uFillTx/>
                <a:latin typeface="Aptos"/>
                <a:ea typeface="tahoma"/>
                <a:cs typeface="tahoma"/>
              </a:rPr>
              <a:t>Line / topic</a:t>
            </a:r>
          </a:p>
        </p:txBody>
      </p:sp>
      <p:sp>
        <p:nvSpPr>
          <p:cNvPr id="15" name="CuadroTexto 17">
            <a:extLst>
              <a:ext uri="{FF2B5EF4-FFF2-40B4-BE49-F238E27FC236}">
                <a16:creationId xmlns:a16="http://schemas.microsoft.com/office/drawing/2014/main" id="{86854A4C-9514-9F3B-167C-F11EF26BCBAB}"/>
              </a:ext>
            </a:extLst>
          </p:cNvPr>
          <p:cNvSpPr txBox="1"/>
          <p:nvPr/>
        </p:nvSpPr>
        <p:spPr>
          <a:xfrm>
            <a:off x="5764075" y="3645977"/>
            <a:ext cx="2484900" cy="400114"/>
          </a:xfrm>
          <a:prstGeom prst="rect">
            <a:avLst/>
          </a:prstGeom>
          <a:noFill/>
          <a:ln cap="flat">
            <a:noFill/>
          </a:ln>
        </p:spPr>
        <p:txBody>
          <a:bodyPr vert="horz" wrap="square" lIns="91440" tIns="45720" rIns="91440" bIns="45720" anchor="t" anchorCtr="0" compatLnSpc="1">
            <a:sp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sz="2000" b="1" i="0" u="none" strike="noStrike" kern="1200" cap="none" spc="0" baseline="0">
                <a:solidFill>
                  <a:srgbClr val="221C6A"/>
                </a:solidFill>
                <a:uFillTx/>
                <a:latin typeface="Aptos"/>
                <a:ea typeface="tahoma"/>
                <a:cs typeface="tahoma"/>
              </a:rPr>
              <a:t>Line / topic</a:t>
            </a:r>
          </a:p>
        </p:txBody>
      </p:sp>
      <p:sp>
        <p:nvSpPr>
          <p:cNvPr id="16" name="CuadroTexto 18">
            <a:extLst>
              <a:ext uri="{FF2B5EF4-FFF2-40B4-BE49-F238E27FC236}">
                <a16:creationId xmlns:a16="http://schemas.microsoft.com/office/drawing/2014/main" id="{B648E972-BDC2-5427-6397-B18EC7E93D38}"/>
              </a:ext>
            </a:extLst>
          </p:cNvPr>
          <p:cNvSpPr txBox="1"/>
          <p:nvPr/>
        </p:nvSpPr>
        <p:spPr>
          <a:xfrm>
            <a:off x="5764075" y="4336944"/>
            <a:ext cx="2484900" cy="400114"/>
          </a:xfrm>
          <a:prstGeom prst="rect">
            <a:avLst/>
          </a:prstGeom>
          <a:noFill/>
          <a:ln cap="flat">
            <a:noFill/>
          </a:ln>
        </p:spPr>
        <p:txBody>
          <a:bodyPr vert="horz" wrap="square" lIns="91440" tIns="45720" rIns="91440" bIns="45720" anchor="t" anchorCtr="0" compatLnSpc="1">
            <a:sp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sz="2000" b="1" i="0" u="none" strike="noStrike" kern="1200" cap="none" spc="0" baseline="0">
                <a:solidFill>
                  <a:srgbClr val="221C6A"/>
                </a:solidFill>
                <a:uFillTx/>
                <a:latin typeface="Aptos"/>
                <a:ea typeface="tahoma"/>
                <a:cs typeface="tahoma"/>
              </a:rPr>
              <a:t>Line / topic</a:t>
            </a:r>
          </a:p>
        </p:txBody>
      </p:sp>
      <p:sp>
        <p:nvSpPr>
          <p:cNvPr id="17" name="CuadroTexto 15">
            <a:extLst>
              <a:ext uri="{FF2B5EF4-FFF2-40B4-BE49-F238E27FC236}">
                <a16:creationId xmlns:a16="http://schemas.microsoft.com/office/drawing/2014/main" id="{0F33D67A-69A1-CC30-C45B-883D113F62C4}"/>
              </a:ext>
            </a:extLst>
          </p:cNvPr>
          <p:cNvSpPr txBox="1"/>
          <p:nvPr/>
        </p:nvSpPr>
        <p:spPr>
          <a:xfrm>
            <a:off x="815260" y="5816946"/>
            <a:ext cx="4933791" cy="307777"/>
          </a:xfrm>
          <a:prstGeom prst="rect">
            <a:avLst/>
          </a:prstGeom>
          <a:noFill/>
          <a:ln cap="flat">
            <a:noFill/>
          </a:ln>
        </p:spPr>
        <p:txBody>
          <a:bodyPr vert="horz" wrap="square" lIns="91440" tIns="45720" rIns="91440" bIns="45720" anchor="t" anchorCtr="0" compatLnSpc="1">
            <a:sp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s-ES" sz="1400" b="0" i="0" u="none" strike="noStrike" kern="1200" cap="none" spc="0" baseline="0">
                <a:solidFill>
                  <a:srgbClr val="221C6A"/>
                </a:solidFill>
                <a:uFillTx/>
                <a:latin typeface="Century Gothic"/>
              </a:rPr>
              <a:t>#ECSAS25</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name="Slide2">
    <p:spTree>
      <p:nvGrpSpPr>
        <p:cNvPr id="1" name=""/>
        <p:cNvGrpSpPr/>
        <p:nvPr/>
      </p:nvGrpSpPr>
      <p:grpSpPr>
        <a:xfrm>
          <a:off x="0" y="0"/>
          <a:ext cx="0" cy="0"/>
          <a:chOff x="0" y="0"/>
          <a:chExt cx="0" cy="0"/>
        </a:xfrm>
      </p:grpSpPr>
      <p:pic>
        <p:nvPicPr>
          <p:cNvPr id="2" name="Imagen 19" descr="Imagen que contiene Círculo&#10;&#10;El contenido generado por IA puede ser incorrecto.">
            <a:extLst>
              <a:ext uri="{FF2B5EF4-FFF2-40B4-BE49-F238E27FC236}">
                <a16:creationId xmlns:a16="http://schemas.microsoft.com/office/drawing/2014/main" id="{4A802B3B-6574-A10A-7B8C-C430155D4AE0}"/>
              </a:ext>
            </a:extLst>
          </p:cNvPr>
          <p:cNvPicPr>
            <a:picLocks noChangeAspect="1"/>
          </p:cNvPicPr>
          <p:nvPr/>
        </p:nvPicPr>
        <p:blipFill>
          <a:blip r:embed="rId2"/>
          <a:stretch>
            <a:fillRect/>
          </a:stretch>
        </p:blipFill>
        <p:spPr>
          <a:xfrm>
            <a:off x="0" y="0"/>
            <a:ext cx="12191996" cy="6858000"/>
          </a:xfrm>
          <a:prstGeom prst="rect">
            <a:avLst/>
          </a:prstGeom>
          <a:noFill/>
          <a:ln cap="flat">
            <a:noFill/>
          </a:ln>
        </p:spPr>
      </p:pic>
      <p:sp>
        <p:nvSpPr>
          <p:cNvPr id="3" name="Título 1">
            <a:extLst>
              <a:ext uri="{FF2B5EF4-FFF2-40B4-BE49-F238E27FC236}">
                <a16:creationId xmlns:a16="http://schemas.microsoft.com/office/drawing/2014/main" id="{457FC501-10DD-C043-5F34-A2C4FEC0E6CD}"/>
              </a:ext>
            </a:extLst>
          </p:cNvPr>
          <p:cNvSpPr txBox="1">
            <a:spLocks noGrp="1"/>
          </p:cNvSpPr>
          <p:nvPr>
            <p:ph type="title"/>
          </p:nvPr>
        </p:nvSpPr>
        <p:spPr>
          <a:xfrm>
            <a:off x="838203" y="838632"/>
            <a:ext cx="7454984" cy="1339952"/>
          </a:xfrm>
        </p:spPr>
        <p:txBody>
          <a:bodyPr>
            <a:noAutofit/>
          </a:bodyPr>
          <a:lstStyle/>
          <a:p>
            <a:pPr lvl="0"/>
            <a:r>
              <a:rPr lang="es-ES" sz="6000">
                <a:solidFill>
                  <a:srgbClr val="221C6A"/>
                </a:solidFill>
                <a:latin typeface="Franklin Gothic Demi"/>
              </a:rPr>
              <a:t>TITLE OF THE SLIDE</a:t>
            </a:r>
          </a:p>
        </p:txBody>
      </p:sp>
      <p:sp>
        <p:nvSpPr>
          <p:cNvPr id="4" name="CuadroTexto 4">
            <a:extLst>
              <a:ext uri="{FF2B5EF4-FFF2-40B4-BE49-F238E27FC236}">
                <a16:creationId xmlns:a16="http://schemas.microsoft.com/office/drawing/2014/main" id="{00E215DF-3982-7774-05B0-E51E867544D6}"/>
              </a:ext>
            </a:extLst>
          </p:cNvPr>
          <p:cNvSpPr txBox="1"/>
          <p:nvPr/>
        </p:nvSpPr>
        <p:spPr>
          <a:xfrm>
            <a:off x="826462" y="2617104"/>
            <a:ext cx="4634151" cy="2308320"/>
          </a:xfrm>
          <a:prstGeom prst="rect">
            <a:avLst/>
          </a:prstGeom>
          <a:noFill/>
          <a:ln cap="flat">
            <a:noFill/>
          </a:ln>
        </p:spPr>
        <p:txBody>
          <a:bodyPr vert="horz" wrap="square" lIns="91440" tIns="45720" rIns="91440" bIns="45720" anchor="t" anchorCtr="0" compatLnSpc="1">
            <a:sp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s-ES" sz="1800" b="0" i="0" u="none" strike="noStrike" kern="1200" cap="none" spc="0" baseline="0">
                <a:solidFill>
                  <a:srgbClr val="221C6A"/>
                </a:solidFill>
                <a:uFillTx/>
                <a:latin typeface="Aptos"/>
              </a:rPr>
              <a:t>Text here. </a:t>
            </a:r>
            <a:r>
              <a:rPr lang="es-ES" sz="1800" b="0" i="0" u="none" strike="noStrike" kern="1200" cap="none" spc="0" baseline="0">
                <a:solidFill>
                  <a:srgbClr val="221C6A"/>
                </a:solidFill>
                <a:uFillTx/>
                <a:latin typeface="Aptos"/>
                <a:ea typeface="Open Sans"/>
                <a:cs typeface="Open Sans"/>
              </a:rPr>
              <a:t>"Lorem ipsum dolor sit amet, consectetur adipiscing elit, sed do eiusmod tempor incididunt ut labore et dolore magna aliqua. Ut enim ad minim veniam, quis nostrud exercitation ullamco laboris nisi ut aliquip ex ea commodo consequat. </a:t>
            </a:r>
            <a:br>
              <a:rPr lang="es-ES" sz="1800" b="0" i="0" u="none" strike="noStrike" kern="1200" cap="none" spc="0" baseline="0">
                <a:solidFill>
                  <a:srgbClr val="000000"/>
                </a:solidFill>
                <a:uFillTx/>
                <a:latin typeface="Aptos"/>
                <a:ea typeface="Open Sans"/>
                <a:cs typeface="Open Sans"/>
              </a:rPr>
            </a:br>
            <a:br>
              <a:rPr lang="es-ES" sz="1800" b="0" i="0" u="none" strike="noStrike" kern="1200" cap="none" spc="0" baseline="0">
                <a:solidFill>
                  <a:srgbClr val="000000"/>
                </a:solidFill>
                <a:uFillTx/>
                <a:latin typeface="Aptos"/>
                <a:ea typeface="Open Sans"/>
                <a:cs typeface="Open Sans"/>
              </a:rPr>
            </a:br>
            <a:r>
              <a:rPr lang="es-ES" sz="1800" b="0" i="0" u="none" strike="noStrike" kern="1200" cap="none" spc="0" baseline="0">
                <a:solidFill>
                  <a:srgbClr val="221C6A"/>
                </a:solidFill>
                <a:uFillTx/>
                <a:latin typeface="Aptos"/>
                <a:ea typeface="Open Sans"/>
                <a:cs typeface="Open Sans"/>
              </a:rPr>
              <a:t>Duis aute irure dolor in reprehenderit in..."</a:t>
            </a:r>
          </a:p>
        </p:txBody>
      </p:sp>
      <p:sp>
        <p:nvSpPr>
          <p:cNvPr id="5" name="Rectángulo 3">
            <a:extLst>
              <a:ext uri="{FF2B5EF4-FFF2-40B4-BE49-F238E27FC236}">
                <a16:creationId xmlns:a16="http://schemas.microsoft.com/office/drawing/2014/main" id="{CDA70EA4-5056-3A5F-F926-52435BB549FF}"/>
              </a:ext>
            </a:extLst>
          </p:cNvPr>
          <p:cNvSpPr/>
          <p:nvPr/>
        </p:nvSpPr>
        <p:spPr>
          <a:xfrm>
            <a:off x="7132265" y="2617835"/>
            <a:ext cx="4345210" cy="4262951"/>
          </a:xfrm>
          <a:prstGeom prst="rect">
            <a:avLst/>
          </a:prstGeom>
          <a:solidFill>
            <a:srgbClr val="D1D1D1"/>
          </a:solidFill>
          <a:ln cap="flat">
            <a:noFill/>
            <a:prstDash val="solid"/>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ES" sz="1800" b="0" i="0" u="none" strike="noStrike" kern="1200" cap="none" spc="0" baseline="0">
              <a:solidFill>
                <a:srgbClr val="FFFFFF"/>
              </a:solidFill>
              <a:uFillTx/>
              <a:latin typeface="Aptos"/>
            </a:endParaRPr>
          </a:p>
        </p:txBody>
      </p:sp>
      <p:sp>
        <p:nvSpPr>
          <p:cNvPr id="6" name="CuadroTexto 2">
            <a:extLst>
              <a:ext uri="{FF2B5EF4-FFF2-40B4-BE49-F238E27FC236}">
                <a16:creationId xmlns:a16="http://schemas.microsoft.com/office/drawing/2014/main" id="{90A8DBC7-E061-83CC-6E54-CF037B4962AE}"/>
              </a:ext>
            </a:extLst>
          </p:cNvPr>
          <p:cNvSpPr txBox="1"/>
          <p:nvPr/>
        </p:nvSpPr>
        <p:spPr>
          <a:xfrm>
            <a:off x="8589745" y="4349517"/>
            <a:ext cx="1429838" cy="400114"/>
          </a:xfrm>
          <a:prstGeom prst="rect">
            <a:avLst/>
          </a:prstGeom>
          <a:noFill/>
          <a:ln cap="flat">
            <a:noFill/>
          </a:ln>
        </p:spPr>
        <p:txBody>
          <a:bodyPr vert="horz" wrap="square" lIns="91440" tIns="45720" rIns="91440" bIns="45720" anchor="t" anchorCtr="0" compatLnSpc="1">
            <a:sp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s-ES" sz="2000" b="0" i="0" u="none" strike="noStrike" kern="1200" cap="none" spc="0" baseline="0">
                <a:solidFill>
                  <a:srgbClr val="000000"/>
                </a:solidFill>
                <a:uFillTx/>
                <a:latin typeface="Aptos"/>
                <a:ea typeface="Open Sans"/>
                <a:cs typeface="Open Sans"/>
              </a:rPr>
              <a:t>Image here</a:t>
            </a:r>
            <a:endParaRPr lang="es-ES" sz="1800" b="0" i="0" u="none" strike="noStrike" kern="1200" cap="none" spc="0" baseline="0">
              <a:solidFill>
                <a:srgbClr val="000000"/>
              </a:solidFill>
              <a:uFillTx/>
              <a:latin typeface="Aptos"/>
            </a:endParaRPr>
          </a:p>
        </p:txBody>
      </p:sp>
      <p:pic>
        <p:nvPicPr>
          <p:cNvPr id="7" name="Imagen 11" descr="Logotipo&#10;&#10;El contenido generado por IA puede ser incorrecto.">
            <a:extLst>
              <a:ext uri="{FF2B5EF4-FFF2-40B4-BE49-F238E27FC236}">
                <a16:creationId xmlns:a16="http://schemas.microsoft.com/office/drawing/2014/main" id="{5D350344-0713-C761-0700-09B65518F3C7}"/>
              </a:ext>
            </a:extLst>
          </p:cNvPr>
          <p:cNvPicPr>
            <a:picLocks noChangeAspect="1"/>
          </p:cNvPicPr>
          <p:nvPr/>
        </p:nvPicPr>
        <p:blipFill>
          <a:blip r:embed="rId3"/>
          <a:srcRect l="29781" t="33251" r="51070" b="32102"/>
          <a:stretch>
            <a:fillRect/>
          </a:stretch>
        </p:blipFill>
        <p:spPr>
          <a:xfrm>
            <a:off x="10378156" y="731776"/>
            <a:ext cx="1091418" cy="1097609"/>
          </a:xfrm>
          <a:prstGeom prst="rect">
            <a:avLst/>
          </a:prstGeom>
          <a:noFill/>
          <a:ln cap="flat">
            <a:noFill/>
          </a:ln>
        </p:spPr>
      </p:pic>
      <p:sp>
        <p:nvSpPr>
          <p:cNvPr id="8" name="Título 1">
            <a:extLst>
              <a:ext uri="{FF2B5EF4-FFF2-40B4-BE49-F238E27FC236}">
                <a16:creationId xmlns:a16="http://schemas.microsoft.com/office/drawing/2014/main" id="{BDFC1B78-010F-C3EB-03A0-F7B871C490C9}"/>
              </a:ext>
            </a:extLst>
          </p:cNvPr>
          <p:cNvSpPr txBox="1"/>
          <p:nvPr/>
        </p:nvSpPr>
        <p:spPr>
          <a:xfrm>
            <a:off x="840799" y="665390"/>
            <a:ext cx="5253648" cy="402107"/>
          </a:xfrm>
          <a:prstGeom prst="rect">
            <a:avLst/>
          </a:prstGeom>
          <a:noFill/>
          <a:ln cap="flat">
            <a:noFill/>
          </a:ln>
        </p:spPr>
        <p:txBody>
          <a:bodyPr vert="horz" wrap="square" lIns="91440" tIns="45720" rIns="91440" bIns="45720" anchor="ctr" anchorCtr="0" compatLnSpc="1">
            <a:noAutofit/>
          </a:bodyPr>
          <a:lstStyle/>
          <a:p>
            <a:pPr marL="0" marR="0" lvl="0" indent="0" algn="l" defTabSz="914400" rtl="0" fontAlgn="auto" hangingPunct="1">
              <a:lnSpc>
                <a:spcPct val="90000"/>
              </a:lnSpc>
              <a:spcBef>
                <a:spcPts val="0"/>
              </a:spcBef>
              <a:spcAft>
                <a:spcPts val="0"/>
              </a:spcAft>
              <a:buNone/>
              <a:tabLst/>
              <a:defRPr sz="1800" b="0" i="0" u="none" strike="noStrike" kern="0" cap="none" spc="0" baseline="0">
                <a:solidFill>
                  <a:srgbClr val="000000"/>
                </a:solidFill>
                <a:uFillTx/>
              </a:defRPr>
            </a:pPr>
            <a:r>
              <a:rPr lang="es-ES" sz="1600" b="0" i="0" u="none" strike="noStrike" kern="1200" cap="none" spc="0" baseline="0">
                <a:solidFill>
                  <a:srgbClr val="7B5DA8"/>
                </a:solidFill>
                <a:uFillTx/>
                <a:latin typeface="Franklin Gothic Medium Cond"/>
              </a:rPr>
              <a:t>EXAMPLE: INTRODUCTION</a:t>
            </a:r>
          </a:p>
        </p:txBody>
      </p:sp>
      <p:sp>
        <p:nvSpPr>
          <p:cNvPr id="9" name="CuadroTexto 17">
            <a:extLst>
              <a:ext uri="{FF2B5EF4-FFF2-40B4-BE49-F238E27FC236}">
                <a16:creationId xmlns:a16="http://schemas.microsoft.com/office/drawing/2014/main" id="{EBCDF9C4-2487-C1D4-6965-D2F2939EAF97}"/>
              </a:ext>
            </a:extLst>
          </p:cNvPr>
          <p:cNvSpPr txBox="1"/>
          <p:nvPr/>
        </p:nvSpPr>
        <p:spPr>
          <a:xfrm>
            <a:off x="815260" y="5816946"/>
            <a:ext cx="4933791" cy="307777"/>
          </a:xfrm>
          <a:prstGeom prst="rect">
            <a:avLst/>
          </a:prstGeom>
          <a:noFill/>
          <a:ln cap="flat">
            <a:noFill/>
          </a:ln>
        </p:spPr>
        <p:txBody>
          <a:bodyPr vert="horz" wrap="square" lIns="91440" tIns="45720" rIns="91440" bIns="45720" anchor="t" anchorCtr="0" compatLnSpc="1">
            <a:sp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s-ES" sz="1400" b="0" i="0" u="none" strike="noStrike" kern="1200" cap="none" spc="0" baseline="0">
                <a:solidFill>
                  <a:srgbClr val="221C6A"/>
                </a:solidFill>
                <a:uFillTx/>
                <a:latin typeface="Century Gothic"/>
              </a:rPr>
              <a:t>#ECSAS25</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name="Slide9">
    <p:spTree>
      <p:nvGrpSpPr>
        <p:cNvPr id="1" name=""/>
        <p:cNvGrpSpPr/>
        <p:nvPr/>
      </p:nvGrpSpPr>
      <p:grpSpPr>
        <a:xfrm>
          <a:off x="0" y="0"/>
          <a:ext cx="0" cy="0"/>
          <a:chOff x="0" y="0"/>
          <a:chExt cx="0" cy="0"/>
        </a:xfrm>
      </p:grpSpPr>
      <p:pic>
        <p:nvPicPr>
          <p:cNvPr id="2" name="Imagen 5" descr="Forma, Círculo&#10;&#10;El contenido generado por IA puede ser incorrecto.">
            <a:extLst>
              <a:ext uri="{FF2B5EF4-FFF2-40B4-BE49-F238E27FC236}">
                <a16:creationId xmlns:a16="http://schemas.microsoft.com/office/drawing/2014/main" id="{AE7CB8B3-E2C2-257D-3F07-F689868E5187}"/>
              </a:ext>
            </a:extLst>
          </p:cNvPr>
          <p:cNvPicPr>
            <a:picLocks noChangeAspect="1"/>
          </p:cNvPicPr>
          <p:nvPr/>
        </p:nvPicPr>
        <p:blipFill>
          <a:blip r:embed="rId2"/>
          <a:stretch>
            <a:fillRect/>
          </a:stretch>
        </p:blipFill>
        <p:spPr>
          <a:xfrm>
            <a:off x="0" y="0"/>
            <a:ext cx="12191996" cy="6858000"/>
          </a:xfrm>
          <a:prstGeom prst="rect">
            <a:avLst/>
          </a:prstGeom>
          <a:noFill/>
          <a:ln cap="flat">
            <a:noFill/>
          </a:ln>
        </p:spPr>
      </p:pic>
      <p:sp>
        <p:nvSpPr>
          <p:cNvPr id="3" name="Título 1">
            <a:extLst>
              <a:ext uri="{FF2B5EF4-FFF2-40B4-BE49-F238E27FC236}">
                <a16:creationId xmlns:a16="http://schemas.microsoft.com/office/drawing/2014/main" id="{E454B69B-4747-FFEC-9700-8B0C7CDBEA87}"/>
              </a:ext>
            </a:extLst>
          </p:cNvPr>
          <p:cNvSpPr txBox="1">
            <a:spLocks noGrp="1"/>
          </p:cNvSpPr>
          <p:nvPr>
            <p:ph type="title"/>
          </p:nvPr>
        </p:nvSpPr>
        <p:spPr>
          <a:xfrm>
            <a:off x="838203" y="838632"/>
            <a:ext cx="7454984" cy="1339952"/>
          </a:xfrm>
        </p:spPr>
        <p:txBody>
          <a:bodyPr>
            <a:noAutofit/>
          </a:bodyPr>
          <a:lstStyle/>
          <a:p>
            <a:pPr lvl="0"/>
            <a:r>
              <a:rPr lang="es-ES" sz="6000">
                <a:solidFill>
                  <a:srgbClr val="FFFFFF"/>
                </a:solidFill>
                <a:latin typeface="Franklin Gothic Demi"/>
              </a:rPr>
              <a:t>TITLE OF THE SLIDE</a:t>
            </a:r>
          </a:p>
        </p:txBody>
      </p:sp>
      <p:sp>
        <p:nvSpPr>
          <p:cNvPr id="4" name="CuadroTexto 4">
            <a:extLst>
              <a:ext uri="{FF2B5EF4-FFF2-40B4-BE49-F238E27FC236}">
                <a16:creationId xmlns:a16="http://schemas.microsoft.com/office/drawing/2014/main" id="{3A116AC2-C823-A1A4-BC97-4E06B1272729}"/>
              </a:ext>
            </a:extLst>
          </p:cNvPr>
          <p:cNvSpPr txBox="1"/>
          <p:nvPr/>
        </p:nvSpPr>
        <p:spPr>
          <a:xfrm>
            <a:off x="826462" y="2617104"/>
            <a:ext cx="4634151" cy="2308320"/>
          </a:xfrm>
          <a:prstGeom prst="rect">
            <a:avLst/>
          </a:prstGeom>
          <a:noFill/>
          <a:ln cap="flat">
            <a:noFill/>
          </a:ln>
        </p:spPr>
        <p:txBody>
          <a:bodyPr vert="horz" wrap="square" lIns="91440" tIns="45720" rIns="91440" bIns="45720" anchor="t" anchorCtr="0" compatLnSpc="1">
            <a:sp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s-ES" sz="1800" b="0" i="0" u="none" strike="noStrike" kern="1200" cap="none" spc="0" baseline="0">
                <a:solidFill>
                  <a:srgbClr val="FFFFFF"/>
                </a:solidFill>
                <a:uFillTx/>
                <a:latin typeface="Aptos"/>
              </a:rPr>
              <a:t>Text here. </a:t>
            </a:r>
            <a:r>
              <a:rPr lang="es-ES" sz="1800" b="0" i="0" u="none" strike="noStrike" kern="1200" cap="none" spc="0" baseline="0">
                <a:solidFill>
                  <a:srgbClr val="FFFFFF"/>
                </a:solidFill>
                <a:uFillTx/>
                <a:latin typeface="Aptos"/>
                <a:ea typeface="Open Sans"/>
                <a:cs typeface="Open Sans"/>
              </a:rPr>
              <a:t>"Lorem ipsum dolor sit amet, consectetur adipiscing elit, sed do eiusmod tempor incididunt ut labore et dolore magna aliqua. Ut enim ad minim veniam, quis nostrud exercitation ullamco laboris nisi ut aliquip ex ea commodo consequat. </a:t>
            </a:r>
            <a:br>
              <a:rPr lang="es-ES" sz="1800" b="0" i="0" u="none" strike="noStrike" kern="1200" cap="none" spc="0" baseline="0">
                <a:solidFill>
                  <a:srgbClr val="FFFFFF"/>
                </a:solidFill>
                <a:uFillTx/>
                <a:latin typeface="Aptos"/>
                <a:ea typeface="Open Sans"/>
                <a:cs typeface="Open Sans"/>
              </a:rPr>
            </a:br>
            <a:br>
              <a:rPr lang="es-ES" sz="1800" b="0" i="0" u="none" strike="noStrike" kern="1200" cap="none" spc="0" baseline="0">
                <a:solidFill>
                  <a:srgbClr val="FFFFFF"/>
                </a:solidFill>
                <a:uFillTx/>
                <a:latin typeface="Aptos"/>
                <a:ea typeface="Open Sans"/>
                <a:cs typeface="Open Sans"/>
              </a:rPr>
            </a:br>
            <a:r>
              <a:rPr lang="es-ES" sz="1800" b="0" i="0" u="none" strike="noStrike" kern="1200" cap="none" spc="0" baseline="0">
                <a:solidFill>
                  <a:srgbClr val="FFFFFF"/>
                </a:solidFill>
                <a:uFillTx/>
                <a:latin typeface="Aptos"/>
                <a:ea typeface="Open Sans"/>
                <a:cs typeface="Open Sans"/>
              </a:rPr>
              <a:t>Duis aute irure dolor in reprehenderit i</a:t>
            </a:r>
            <a:r>
              <a:rPr lang="es-ES" sz="1800" b="0" i="0" u="none" strike="noStrike" kern="1200" cap="none" spc="0" baseline="0">
                <a:solidFill>
                  <a:srgbClr val="221C6A"/>
                </a:solidFill>
                <a:uFillTx/>
                <a:latin typeface="Aptos"/>
                <a:ea typeface="Open Sans"/>
                <a:cs typeface="Open Sans"/>
              </a:rPr>
              <a:t>n..."</a:t>
            </a:r>
          </a:p>
        </p:txBody>
      </p:sp>
      <p:pic>
        <p:nvPicPr>
          <p:cNvPr id="5" name="Imagen 11" descr="Logotipo&#10;&#10;El contenido generado por IA puede ser incorrecto.">
            <a:extLst>
              <a:ext uri="{FF2B5EF4-FFF2-40B4-BE49-F238E27FC236}">
                <a16:creationId xmlns:a16="http://schemas.microsoft.com/office/drawing/2014/main" id="{E8C8935F-358B-9E60-1A56-6545EB6502B3}"/>
              </a:ext>
            </a:extLst>
          </p:cNvPr>
          <p:cNvPicPr>
            <a:picLocks noChangeAspect="1"/>
          </p:cNvPicPr>
          <p:nvPr/>
        </p:nvPicPr>
        <p:blipFill>
          <a:blip r:embed="rId3"/>
          <a:srcRect l="29781" t="33251" r="51070" b="32102"/>
          <a:stretch>
            <a:fillRect/>
          </a:stretch>
        </p:blipFill>
        <p:spPr>
          <a:xfrm>
            <a:off x="10378156" y="731776"/>
            <a:ext cx="1091418" cy="1097609"/>
          </a:xfrm>
          <a:prstGeom prst="rect">
            <a:avLst/>
          </a:prstGeom>
          <a:noFill/>
          <a:ln cap="flat">
            <a:noFill/>
          </a:ln>
        </p:spPr>
      </p:pic>
      <p:sp>
        <p:nvSpPr>
          <p:cNvPr id="6" name="Título 1">
            <a:extLst>
              <a:ext uri="{FF2B5EF4-FFF2-40B4-BE49-F238E27FC236}">
                <a16:creationId xmlns:a16="http://schemas.microsoft.com/office/drawing/2014/main" id="{404D3808-25CA-0687-2033-E1B59B2D614F}"/>
              </a:ext>
            </a:extLst>
          </p:cNvPr>
          <p:cNvSpPr txBox="1"/>
          <p:nvPr/>
        </p:nvSpPr>
        <p:spPr>
          <a:xfrm>
            <a:off x="840799" y="665390"/>
            <a:ext cx="5253648" cy="402107"/>
          </a:xfrm>
          <a:prstGeom prst="rect">
            <a:avLst/>
          </a:prstGeom>
          <a:noFill/>
          <a:ln cap="flat">
            <a:noFill/>
          </a:ln>
        </p:spPr>
        <p:txBody>
          <a:bodyPr vert="horz" wrap="square" lIns="91440" tIns="45720" rIns="91440" bIns="45720" anchor="ctr" anchorCtr="0" compatLnSpc="1">
            <a:noAutofit/>
          </a:bodyPr>
          <a:lstStyle/>
          <a:p>
            <a:pPr marL="0" marR="0" lvl="0" indent="0" algn="l" defTabSz="914400" rtl="0" fontAlgn="auto" hangingPunct="1">
              <a:lnSpc>
                <a:spcPct val="90000"/>
              </a:lnSpc>
              <a:spcBef>
                <a:spcPts val="0"/>
              </a:spcBef>
              <a:spcAft>
                <a:spcPts val="0"/>
              </a:spcAft>
              <a:buNone/>
              <a:tabLst/>
              <a:defRPr sz="1800" b="0" i="0" u="none" strike="noStrike" kern="0" cap="none" spc="0" baseline="0">
                <a:solidFill>
                  <a:srgbClr val="000000"/>
                </a:solidFill>
                <a:uFillTx/>
              </a:defRPr>
            </a:pPr>
            <a:r>
              <a:rPr lang="es-ES" sz="1600" b="0" i="0" u="none" strike="noStrike" kern="1200" cap="none" spc="0" baseline="0">
                <a:solidFill>
                  <a:srgbClr val="FFFFFF"/>
                </a:solidFill>
                <a:uFillTx/>
                <a:latin typeface="Franklin Gothic Medium Cond"/>
              </a:rPr>
              <a:t>EXAMPLE: INTRODUCTION II</a:t>
            </a:r>
          </a:p>
        </p:txBody>
      </p:sp>
      <p:sp>
        <p:nvSpPr>
          <p:cNvPr id="7" name="CuadroTexto 17">
            <a:extLst>
              <a:ext uri="{FF2B5EF4-FFF2-40B4-BE49-F238E27FC236}">
                <a16:creationId xmlns:a16="http://schemas.microsoft.com/office/drawing/2014/main" id="{1605B5EF-0C22-BEAE-1A41-1634BC4D52DA}"/>
              </a:ext>
            </a:extLst>
          </p:cNvPr>
          <p:cNvSpPr txBox="1"/>
          <p:nvPr/>
        </p:nvSpPr>
        <p:spPr>
          <a:xfrm>
            <a:off x="815260" y="5816946"/>
            <a:ext cx="4933791" cy="307777"/>
          </a:xfrm>
          <a:prstGeom prst="rect">
            <a:avLst/>
          </a:prstGeom>
          <a:noFill/>
          <a:ln cap="flat">
            <a:noFill/>
          </a:ln>
        </p:spPr>
        <p:txBody>
          <a:bodyPr vert="horz" wrap="square" lIns="91440" tIns="45720" rIns="91440" bIns="45720" anchor="t" anchorCtr="0" compatLnSpc="1">
            <a:sp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s-ES" sz="1400" b="0" i="0" u="none" strike="noStrike" kern="1200" cap="none" spc="0" baseline="0">
                <a:solidFill>
                  <a:srgbClr val="FFFFFF"/>
                </a:solidFill>
                <a:uFillTx/>
                <a:latin typeface="Century Gothic"/>
              </a:rPr>
              <a:t>#ECSAS25</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name="Slide11">
    <p:spTree>
      <p:nvGrpSpPr>
        <p:cNvPr id="1" name=""/>
        <p:cNvGrpSpPr/>
        <p:nvPr/>
      </p:nvGrpSpPr>
      <p:grpSpPr>
        <a:xfrm>
          <a:off x="0" y="0"/>
          <a:ext cx="0" cy="0"/>
          <a:chOff x="0" y="0"/>
          <a:chExt cx="0" cy="0"/>
        </a:xfrm>
      </p:grpSpPr>
      <p:pic>
        <p:nvPicPr>
          <p:cNvPr id="2" name="Imagen 6" descr="Imagen que contiene Círculo&#10;&#10;El contenido generado por IA puede ser incorrecto.">
            <a:extLst>
              <a:ext uri="{FF2B5EF4-FFF2-40B4-BE49-F238E27FC236}">
                <a16:creationId xmlns:a16="http://schemas.microsoft.com/office/drawing/2014/main" id="{A67101A5-26DF-AAFC-B024-FC5AF6F1B6F7}"/>
              </a:ext>
            </a:extLst>
          </p:cNvPr>
          <p:cNvPicPr>
            <a:picLocks noChangeAspect="1"/>
          </p:cNvPicPr>
          <p:nvPr/>
        </p:nvPicPr>
        <p:blipFill>
          <a:blip r:embed="rId2"/>
          <a:stretch>
            <a:fillRect/>
          </a:stretch>
        </p:blipFill>
        <p:spPr>
          <a:xfrm>
            <a:off x="0" y="0"/>
            <a:ext cx="12191996" cy="6858000"/>
          </a:xfrm>
          <a:prstGeom prst="rect">
            <a:avLst/>
          </a:prstGeom>
          <a:noFill/>
          <a:ln cap="flat">
            <a:noFill/>
          </a:ln>
        </p:spPr>
      </p:pic>
      <p:sp>
        <p:nvSpPr>
          <p:cNvPr id="3" name="Título 1">
            <a:extLst>
              <a:ext uri="{FF2B5EF4-FFF2-40B4-BE49-F238E27FC236}">
                <a16:creationId xmlns:a16="http://schemas.microsoft.com/office/drawing/2014/main" id="{C0B66EF7-33DE-88E7-E9E4-BC05F58CB80E}"/>
              </a:ext>
            </a:extLst>
          </p:cNvPr>
          <p:cNvSpPr txBox="1">
            <a:spLocks noGrp="1"/>
          </p:cNvSpPr>
          <p:nvPr>
            <p:ph type="title"/>
          </p:nvPr>
        </p:nvSpPr>
        <p:spPr>
          <a:xfrm>
            <a:off x="838203" y="838632"/>
            <a:ext cx="7454984" cy="1339952"/>
          </a:xfrm>
        </p:spPr>
        <p:txBody>
          <a:bodyPr>
            <a:noAutofit/>
          </a:bodyPr>
          <a:lstStyle/>
          <a:p>
            <a:pPr lvl="0"/>
            <a:r>
              <a:rPr lang="es-ES" sz="6000">
                <a:solidFill>
                  <a:srgbClr val="221C6A"/>
                </a:solidFill>
                <a:latin typeface="Franklin Gothic Demi"/>
              </a:rPr>
              <a:t>TITLE OF THE SLIDE</a:t>
            </a:r>
          </a:p>
        </p:txBody>
      </p:sp>
      <p:sp>
        <p:nvSpPr>
          <p:cNvPr id="4" name="CuadroTexto 4">
            <a:extLst>
              <a:ext uri="{FF2B5EF4-FFF2-40B4-BE49-F238E27FC236}">
                <a16:creationId xmlns:a16="http://schemas.microsoft.com/office/drawing/2014/main" id="{D361FBDB-455E-C32B-E6ED-4E1AB73235BA}"/>
              </a:ext>
            </a:extLst>
          </p:cNvPr>
          <p:cNvSpPr txBox="1"/>
          <p:nvPr/>
        </p:nvSpPr>
        <p:spPr>
          <a:xfrm>
            <a:off x="813441" y="4551407"/>
            <a:ext cx="9186611" cy="923333"/>
          </a:xfrm>
          <a:prstGeom prst="rect">
            <a:avLst/>
          </a:prstGeom>
          <a:noFill/>
          <a:ln cap="flat">
            <a:noFill/>
          </a:ln>
        </p:spPr>
        <p:txBody>
          <a:bodyPr vert="horz" wrap="square" lIns="91440" tIns="45720" rIns="91440" bIns="45720" anchor="t" anchorCtr="0" compatLnSpc="1">
            <a:sp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s-ES" sz="1800" b="0" i="0" u="none" strike="noStrike" kern="1200" cap="none" spc="0" baseline="0">
                <a:solidFill>
                  <a:srgbClr val="221C6A"/>
                </a:solidFill>
                <a:uFillTx/>
                <a:latin typeface="Aptos"/>
              </a:rPr>
              <a:t>Text here. </a:t>
            </a:r>
            <a:r>
              <a:rPr lang="es-ES" sz="1800" b="0" i="0" u="none" strike="noStrike" kern="1200" cap="none" spc="0" baseline="0">
                <a:solidFill>
                  <a:srgbClr val="221C6A"/>
                </a:solidFill>
                <a:uFillTx/>
                <a:latin typeface="Aptos"/>
                <a:ea typeface="Open Sans"/>
                <a:cs typeface="Open Sans"/>
              </a:rPr>
              <a:t>"Lorem ipsum dolor sit amet, consectetur adipiscing elit, sed do eiusmod tempor incididunt ut labore et dolore magna aliqua. Ut enim ad minim veniam, quis nostrud exercitation ullamco laboris nisi ut aliquip ex ea commodo consequat. </a:t>
            </a:r>
            <a:endParaRPr lang="es-ES" sz="1800" b="0" i="0" u="none" strike="noStrike" kern="1200" cap="none" spc="0" baseline="0">
              <a:solidFill>
                <a:srgbClr val="000000"/>
              </a:solidFill>
              <a:uFillTx/>
              <a:latin typeface="Aptos"/>
              <a:ea typeface="Open Sans"/>
              <a:cs typeface="Open Sans"/>
            </a:endParaRPr>
          </a:p>
        </p:txBody>
      </p:sp>
      <p:sp>
        <p:nvSpPr>
          <p:cNvPr id="5" name="Rectángulo 3">
            <a:extLst>
              <a:ext uri="{FF2B5EF4-FFF2-40B4-BE49-F238E27FC236}">
                <a16:creationId xmlns:a16="http://schemas.microsoft.com/office/drawing/2014/main" id="{227E493C-2435-D831-29D7-B00DF6A25FE2}"/>
              </a:ext>
            </a:extLst>
          </p:cNvPr>
          <p:cNvSpPr/>
          <p:nvPr/>
        </p:nvSpPr>
        <p:spPr>
          <a:xfrm>
            <a:off x="840882" y="1979584"/>
            <a:ext cx="9145152" cy="2341677"/>
          </a:xfrm>
          <a:prstGeom prst="rect">
            <a:avLst/>
          </a:prstGeom>
          <a:solidFill>
            <a:srgbClr val="D1D1D1"/>
          </a:solidFill>
          <a:ln cap="flat">
            <a:noFill/>
            <a:prstDash val="solid"/>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ES" sz="1800" b="0" i="0" u="none" strike="noStrike" kern="1200" cap="none" spc="0" baseline="0">
              <a:solidFill>
                <a:srgbClr val="FFFFFF"/>
              </a:solidFill>
              <a:uFillTx/>
              <a:latin typeface="Aptos"/>
            </a:endParaRPr>
          </a:p>
        </p:txBody>
      </p:sp>
      <p:sp>
        <p:nvSpPr>
          <p:cNvPr id="6" name="CuadroTexto 2">
            <a:extLst>
              <a:ext uri="{FF2B5EF4-FFF2-40B4-BE49-F238E27FC236}">
                <a16:creationId xmlns:a16="http://schemas.microsoft.com/office/drawing/2014/main" id="{0A821D92-0793-2AD0-C2A9-71293377278B}"/>
              </a:ext>
            </a:extLst>
          </p:cNvPr>
          <p:cNvSpPr txBox="1"/>
          <p:nvPr/>
        </p:nvSpPr>
        <p:spPr>
          <a:xfrm>
            <a:off x="4695078" y="2949260"/>
            <a:ext cx="1429838" cy="400114"/>
          </a:xfrm>
          <a:prstGeom prst="rect">
            <a:avLst/>
          </a:prstGeom>
          <a:noFill/>
          <a:ln cap="flat">
            <a:noFill/>
          </a:ln>
        </p:spPr>
        <p:txBody>
          <a:bodyPr vert="horz" wrap="square" lIns="91440" tIns="45720" rIns="91440" bIns="45720" anchor="t" anchorCtr="0" compatLnSpc="1">
            <a:sp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s-ES" sz="2000" b="0" i="0" u="none" strike="noStrike" kern="1200" cap="none" spc="0" baseline="0">
                <a:solidFill>
                  <a:srgbClr val="000000"/>
                </a:solidFill>
                <a:uFillTx/>
                <a:latin typeface="Aptos"/>
                <a:ea typeface="Open Sans"/>
                <a:cs typeface="Open Sans"/>
              </a:rPr>
              <a:t>Image here</a:t>
            </a:r>
            <a:endParaRPr lang="es-ES" sz="1800" b="0" i="0" u="none" strike="noStrike" kern="1200" cap="none" spc="0" baseline="0">
              <a:solidFill>
                <a:srgbClr val="000000"/>
              </a:solidFill>
              <a:uFillTx/>
              <a:latin typeface="Aptos"/>
            </a:endParaRPr>
          </a:p>
        </p:txBody>
      </p:sp>
      <p:pic>
        <p:nvPicPr>
          <p:cNvPr id="7" name="Imagen 11" descr="Logotipo&#10;&#10;El contenido generado por IA puede ser incorrecto.">
            <a:extLst>
              <a:ext uri="{FF2B5EF4-FFF2-40B4-BE49-F238E27FC236}">
                <a16:creationId xmlns:a16="http://schemas.microsoft.com/office/drawing/2014/main" id="{1A9915D9-8DBC-1115-4693-99D57DCFED8A}"/>
              </a:ext>
            </a:extLst>
          </p:cNvPr>
          <p:cNvPicPr>
            <a:picLocks noChangeAspect="1"/>
          </p:cNvPicPr>
          <p:nvPr/>
        </p:nvPicPr>
        <p:blipFill>
          <a:blip r:embed="rId3"/>
          <a:srcRect l="29781" t="33251" r="51070" b="32102"/>
          <a:stretch>
            <a:fillRect/>
          </a:stretch>
        </p:blipFill>
        <p:spPr>
          <a:xfrm>
            <a:off x="10378156" y="731776"/>
            <a:ext cx="1091418" cy="1097609"/>
          </a:xfrm>
          <a:prstGeom prst="rect">
            <a:avLst/>
          </a:prstGeom>
          <a:noFill/>
          <a:ln cap="flat">
            <a:noFill/>
          </a:ln>
        </p:spPr>
      </p:pic>
      <p:sp>
        <p:nvSpPr>
          <p:cNvPr id="8" name="Título 1">
            <a:extLst>
              <a:ext uri="{FF2B5EF4-FFF2-40B4-BE49-F238E27FC236}">
                <a16:creationId xmlns:a16="http://schemas.microsoft.com/office/drawing/2014/main" id="{6E7A1155-F667-46F5-BAEB-F07C70F2F79D}"/>
              </a:ext>
            </a:extLst>
          </p:cNvPr>
          <p:cNvSpPr txBox="1"/>
          <p:nvPr/>
        </p:nvSpPr>
        <p:spPr>
          <a:xfrm>
            <a:off x="840799" y="665390"/>
            <a:ext cx="5253648" cy="402107"/>
          </a:xfrm>
          <a:prstGeom prst="rect">
            <a:avLst/>
          </a:prstGeom>
          <a:noFill/>
          <a:ln cap="flat">
            <a:noFill/>
          </a:ln>
        </p:spPr>
        <p:txBody>
          <a:bodyPr vert="horz" wrap="square" lIns="91440" tIns="45720" rIns="91440" bIns="45720" anchor="ctr" anchorCtr="0" compatLnSpc="1">
            <a:noAutofit/>
          </a:bodyPr>
          <a:lstStyle/>
          <a:p>
            <a:pPr marL="0" marR="0" lvl="0" indent="0" algn="l" defTabSz="914400" rtl="0" fontAlgn="auto" hangingPunct="1">
              <a:lnSpc>
                <a:spcPct val="90000"/>
              </a:lnSpc>
              <a:spcBef>
                <a:spcPts val="0"/>
              </a:spcBef>
              <a:spcAft>
                <a:spcPts val="0"/>
              </a:spcAft>
              <a:buNone/>
              <a:tabLst/>
              <a:defRPr sz="1800" b="0" i="0" u="none" strike="noStrike" kern="0" cap="none" spc="0" baseline="0">
                <a:solidFill>
                  <a:srgbClr val="000000"/>
                </a:solidFill>
                <a:uFillTx/>
              </a:defRPr>
            </a:pPr>
            <a:r>
              <a:rPr lang="es-ES" sz="1600" b="0" i="0" u="none" strike="noStrike" kern="1200" cap="none" spc="0" baseline="0">
                <a:solidFill>
                  <a:srgbClr val="7B5DA8"/>
                </a:solidFill>
                <a:uFillTx/>
                <a:latin typeface="Franklin Gothic Medium Cond"/>
              </a:rPr>
              <a:t>EXAMPLE: OUR PROPOSAL</a:t>
            </a:r>
          </a:p>
        </p:txBody>
      </p:sp>
      <p:sp>
        <p:nvSpPr>
          <p:cNvPr id="9" name="CuadroTexto 17">
            <a:extLst>
              <a:ext uri="{FF2B5EF4-FFF2-40B4-BE49-F238E27FC236}">
                <a16:creationId xmlns:a16="http://schemas.microsoft.com/office/drawing/2014/main" id="{DE245F90-A440-2797-26F4-C4EB9DC6D7FB}"/>
              </a:ext>
            </a:extLst>
          </p:cNvPr>
          <p:cNvSpPr txBox="1"/>
          <p:nvPr/>
        </p:nvSpPr>
        <p:spPr>
          <a:xfrm>
            <a:off x="815260" y="5816946"/>
            <a:ext cx="4933791" cy="307777"/>
          </a:xfrm>
          <a:prstGeom prst="rect">
            <a:avLst/>
          </a:prstGeom>
          <a:noFill/>
          <a:ln cap="flat">
            <a:noFill/>
          </a:ln>
        </p:spPr>
        <p:txBody>
          <a:bodyPr vert="horz" wrap="square" lIns="91440" tIns="45720" rIns="91440" bIns="45720" anchor="t" anchorCtr="0" compatLnSpc="1">
            <a:sp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s-ES" sz="1400" b="0" i="0" u="none" strike="noStrike" kern="1200" cap="none" spc="0" baseline="0">
                <a:solidFill>
                  <a:srgbClr val="221C6A"/>
                </a:solidFill>
                <a:uFillTx/>
                <a:latin typeface="Century Gothic"/>
              </a:rPr>
              <a:t>#ECSAS25</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name="Slide12">
    <p:spTree>
      <p:nvGrpSpPr>
        <p:cNvPr id="1" name=""/>
        <p:cNvGrpSpPr/>
        <p:nvPr/>
      </p:nvGrpSpPr>
      <p:grpSpPr>
        <a:xfrm>
          <a:off x="0" y="0"/>
          <a:ext cx="0" cy="0"/>
          <a:chOff x="0" y="0"/>
          <a:chExt cx="0" cy="0"/>
        </a:xfrm>
      </p:grpSpPr>
      <p:pic>
        <p:nvPicPr>
          <p:cNvPr id="2" name="Imagen 18" descr="Imagen que contiene Círculo&#10;&#10;El contenido generado por IA puede ser incorrecto.">
            <a:extLst>
              <a:ext uri="{FF2B5EF4-FFF2-40B4-BE49-F238E27FC236}">
                <a16:creationId xmlns:a16="http://schemas.microsoft.com/office/drawing/2014/main" id="{C201C278-938E-7D53-9AAF-56C164B8E432}"/>
              </a:ext>
            </a:extLst>
          </p:cNvPr>
          <p:cNvPicPr>
            <a:picLocks noChangeAspect="1"/>
          </p:cNvPicPr>
          <p:nvPr/>
        </p:nvPicPr>
        <p:blipFill>
          <a:blip r:embed="rId2"/>
          <a:stretch>
            <a:fillRect/>
          </a:stretch>
        </p:blipFill>
        <p:spPr>
          <a:xfrm>
            <a:off x="0" y="0"/>
            <a:ext cx="12191996" cy="6858000"/>
          </a:xfrm>
          <a:prstGeom prst="rect">
            <a:avLst/>
          </a:prstGeom>
          <a:noFill/>
          <a:ln cap="flat">
            <a:noFill/>
          </a:ln>
        </p:spPr>
      </p:pic>
      <p:sp>
        <p:nvSpPr>
          <p:cNvPr id="3" name="Título 1">
            <a:extLst>
              <a:ext uri="{FF2B5EF4-FFF2-40B4-BE49-F238E27FC236}">
                <a16:creationId xmlns:a16="http://schemas.microsoft.com/office/drawing/2014/main" id="{98549458-FCA4-254A-91A0-427955523817}"/>
              </a:ext>
            </a:extLst>
          </p:cNvPr>
          <p:cNvSpPr txBox="1">
            <a:spLocks noGrp="1"/>
          </p:cNvSpPr>
          <p:nvPr>
            <p:ph type="title"/>
          </p:nvPr>
        </p:nvSpPr>
        <p:spPr>
          <a:xfrm>
            <a:off x="838203" y="838632"/>
            <a:ext cx="7454984" cy="1339952"/>
          </a:xfrm>
        </p:spPr>
        <p:txBody>
          <a:bodyPr>
            <a:noAutofit/>
          </a:bodyPr>
          <a:lstStyle/>
          <a:p>
            <a:pPr lvl="0"/>
            <a:r>
              <a:rPr lang="es-ES" sz="6000">
                <a:solidFill>
                  <a:srgbClr val="221C6A"/>
                </a:solidFill>
                <a:latin typeface="Franklin Gothic Demi"/>
              </a:rPr>
              <a:t>TITLE OF THE SLIDE</a:t>
            </a:r>
          </a:p>
        </p:txBody>
      </p:sp>
      <p:sp>
        <p:nvSpPr>
          <p:cNvPr id="4" name="CuadroTexto 4">
            <a:extLst>
              <a:ext uri="{FF2B5EF4-FFF2-40B4-BE49-F238E27FC236}">
                <a16:creationId xmlns:a16="http://schemas.microsoft.com/office/drawing/2014/main" id="{7A56B237-F281-6D2B-E535-6BE230033312}"/>
              </a:ext>
            </a:extLst>
          </p:cNvPr>
          <p:cNvSpPr txBox="1"/>
          <p:nvPr/>
        </p:nvSpPr>
        <p:spPr>
          <a:xfrm>
            <a:off x="819951" y="2193773"/>
            <a:ext cx="3911227" cy="1226374"/>
          </a:xfrm>
          <a:prstGeom prst="rect">
            <a:avLst/>
          </a:prstGeom>
          <a:noFill/>
          <a:ln cap="flat">
            <a:noFill/>
          </a:ln>
        </p:spPr>
        <p:txBody>
          <a:bodyPr vert="horz" wrap="square" lIns="91440" tIns="45720" rIns="91440" bIns="45720" anchor="t" anchorCtr="0" compatLnSpc="1">
            <a:sp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s-ES" sz="1800" b="0" i="0" u="none" strike="noStrike" kern="1200" cap="none" spc="0" baseline="0">
                <a:solidFill>
                  <a:srgbClr val="221C6A"/>
                </a:solidFill>
                <a:uFillTx/>
                <a:latin typeface="Aptos"/>
              </a:rPr>
              <a:t>Text here. </a:t>
            </a:r>
            <a:r>
              <a:rPr lang="es-ES" sz="1800" b="0" i="0" u="none" strike="noStrike" kern="1200" cap="none" spc="0" baseline="0">
                <a:solidFill>
                  <a:srgbClr val="221C6A"/>
                </a:solidFill>
                <a:uFillTx/>
                <a:latin typeface="Aptos"/>
                <a:ea typeface="Open Sans"/>
                <a:cs typeface="Open Sans"/>
              </a:rPr>
              <a:t>"Lorem ipsum dolor sit amet, consectetur adipiscing elit, sed do eiusmod tempor incididunt ut labore et dolore magna aliqua" </a:t>
            </a:r>
            <a:endParaRPr lang="es-ES" sz="1800" b="0" i="0" u="none" strike="noStrike" kern="1200" cap="none" spc="0" baseline="0">
              <a:solidFill>
                <a:srgbClr val="000000"/>
              </a:solidFill>
              <a:uFillTx/>
              <a:latin typeface="Aptos"/>
              <a:ea typeface="Open Sans"/>
              <a:cs typeface="Open Sans"/>
            </a:endParaRPr>
          </a:p>
        </p:txBody>
      </p:sp>
      <p:sp>
        <p:nvSpPr>
          <p:cNvPr id="5" name="Rectángulo 3">
            <a:extLst>
              <a:ext uri="{FF2B5EF4-FFF2-40B4-BE49-F238E27FC236}">
                <a16:creationId xmlns:a16="http://schemas.microsoft.com/office/drawing/2014/main" id="{E39FE219-86CB-373C-5CA8-A60FCEF375CF}"/>
              </a:ext>
            </a:extLst>
          </p:cNvPr>
          <p:cNvSpPr/>
          <p:nvPr/>
        </p:nvSpPr>
        <p:spPr>
          <a:xfrm>
            <a:off x="5608262" y="2233577"/>
            <a:ext cx="2931923" cy="3442341"/>
          </a:xfrm>
          <a:prstGeom prst="rect">
            <a:avLst/>
          </a:prstGeom>
          <a:solidFill>
            <a:srgbClr val="D1D1D1"/>
          </a:solidFill>
          <a:ln cap="flat">
            <a:noFill/>
            <a:prstDash val="solid"/>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ES" sz="1800" b="0" i="0" u="none" strike="noStrike" kern="1200" cap="none" spc="0" baseline="0">
              <a:solidFill>
                <a:srgbClr val="FFFFFF"/>
              </a:solidFill>
              <a:uFillTx/>
              <a:latin typeface="Aptos"/>
            </a:endParaRPr>
          </a:p>
        </p:txBody>
      </p:sp>
      <p:sp>
        <p:nvSpPr>
          <p:cNvPr id="6" name="CuadroTexto 2">
            <a:extLst>
              <a:ext uri="{FF2B5EF4-FFF2-40B4-BE49-F238E27FC236}">
                <a16:creationId xmlns:a16="http://schemas.microsoft.com/office/drawing/2014/main" id="{F3B5D078-CCD5-ED03-39DC-C90F09679606}"/>
              </a:ext>
            </a:extLst>
          </p:cNvPr>
          <p:cNvSpPr txBox="1"/>
          <p:nvPr/>
        </p:nvSpPr>
        <p:spPr>
          <a:xfrm>
            <a:off x="6362358" y="3659812"/>
            <a:ext cx="1429838" cy="400114"/>
          </a:xfrm>
          <a:prstGeom prst="rect">
            <a:avLst/>
          </a:prstGeom>
          <a:noFill/>
          <a:ln cap="flat">
            <a:noFill/>
          </a:ln>
        </p:spPr>
        <p:txBody>
          <a:bodyPr vert="horz" wrap="square" lIns="91440" tIns="45720" rIns="91440" bIns="45720" anchor="t" anchorCtr="0" compatLnSpc="1">
            <a:sp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s-ES" sz="2000" b="0" i="0" u="none" strike="noStrike" kern="1200" cap="none" spc="0" baseline="0">
                <a:solidFill>
                  <a:srgbClr val="000000"/>
                </a:solidFill>
                <a:uFillTx/>
                <a:latin typeface="Aptos"/>
                <a:ea typeface="Open Sans"/>
                <a:cs typeface="Open Sans"/>
              </a:rPr>
              <a:t>Image here</a:t>
            </a:r>
            <a:endParaRPr lang="es-ES" sz="1800" b="0" i="0" u="none" strike="noStrike" kern="1200" cap="none" spc="0" baseline="0">
              <a:solidFill>
                <a:srgbClr val="000000"/>
              </a:solidFill>
              <a:uFillTx/>
              <a:latin typeface="Aptos"/>
            </a:endParaRPr>
          </a:p>
        </p:txBody>
      </p:sp>
      <p:pic>
        <p:nvPicPr>
          <p:cNvPr id="7" name="Imagen 11" descr="Logotipo&#10;&#10;El contenido generado por IA puede ser incorrecto.">
            <a:extLst>
              <a:ext uri="{FF2B5EF4-FFF2-40B4-BE49-F238E27FC236}">
                <a16:creationId xmlns:a16="http://schemas.microsoft.com/office/drawing/2014/main" id="{79C9FE94-2E84-3CC6-B97E-8F4B8E90312C}"/>
              </a:ext>
            </a:extLst>
          </p:cNvPr>
          <p:cNvPicPr>
            <a:picLocks noChangeAspect="1"/>
          </p:cNvPicPr>
          <p:nvPr/>
        </p:nvPicPr>
        <p:blipFill>
          <a:blip r:embed="rId3"/>
          <a:srcRect l="29781" t="33251" r="51070" b="32102"/>
          <a:stretch>
            <a:fillRect/>
          </a:stretch>
        </p:blipFill>
        <p:spPr>
          <a:xfrm>
            <a:off x="10378156" y="731776"/>
            <a:ext cx="1091418" cy="1097609"/>
          </a:xfrm>
          <a:prstGeom prst="rect">
            <a:avLst/>
          </a:prstGeom>
          <a:noFill/>
          <a:ln cap="flat">
            <a:noFill/>
          </a:ln>
        </p:spPr>
      </p:pic>
      <p:sp>
        <p:nvSpPr>
          <p:cNvPr id="8" name="Título 1">
            <a:extLst>
              <a:ext uri="{FF2B5EF4-FFF2-40B4-BE49-F238E27FC236}">
                <a16:creationId xmlns:a16="http://schemas.microsoft.com/office/drawing/2014/main" id="{24EC8F53-52DA-4CA0-022C-2A497E1EDDBD}"/>
              </a:ext>
            </a:extLst>
          </p:cNvPr>
          <p:cNvSpPr txBox="1"/>
          <p:nvPr/>
        </p:nvSpPr>
        <p:spPr>
          <a:xfrm>
            <a:off x="840799" y="665390"/>
            <a:ext cx="5253648" cy="402107"/>
          </a:xfrm>
          <a:prstGeom prst="rect">
            <a:avLst/>
          </a:prstGeom>
          <a:noFill/>
          <a:ln cap="flat">
            <a:noFill/>
          </a:ln>
        </p:spPr>
        <p:txBody>
          <a:bodyPr vert="horz" wrap="square" lIns="91440" tIns="45720" rIns="91440" bIns="45720" anchor="ctr" anchorCtr="0" compatLnSpc="1">
            <a:noAutofit/>
          </a:bodyPr>
          <a:lstStyle/>
          <a:p>
            <a:pPr marL="0" marR="0" lvl="0" indent="0" algn="l" defTabSz="914400" rtl="0" fontAlgn="auto" hangingPunct="1">
              <a:lnSpc>
                <a:spcPct val="90000"/>
              </a:lnSpc>
              <a:spcBef>
                <a:spcPts val="0"/>
              </a:spcBef>
              <a:spcAft>
                <a:spcPts val="0"/>
              </a:spcAft>
              <a:buNone/>
              <a:tabLst/>
              <a:defRPr sz="1800" b="0" i="0" u="none" strike="noStrike" kern="0" cap="none" spc="0" baseline="0">
                <a:solidFill>
                  <a:srgbClr val="000000"/>
                </a:solidFill>
                <a:uFillTx/>
              </a:defRPr>
            </a:pPr>
            <a:r>
              <a:rPr lang="es-ES" sz="1600" b="0" i="0" u="none" strike="noStrike" kern="1200" cap="none" spc="0" baseline="0">
                <a:solidFill>
                  <a:srgbClr val="7B5DA8"/>
                </a:solidFill>
                <a:uFillTx/>
                <a:latin typeface="Franklin Gothic Medium Cond"/>
              </a:rPr>
              <a:t>EXAMPLE: OUR PROPOSAL</a:t>
            </a:r>
          </a:p>
        </p:txBody>
      </p:sp>
      <p:sp>
        <p:nvSpPr>
          <p:cNvPr id="9" name="CuadroTexto 17">
            <a:extLst>
              <a:ext uri="{FF2B5EF4-FFF2-40B4-BE49-F238E27FC236}">
                <a16:creationId xmlns:a16="http://schemas.microsoft.com/office/drawing/2014/main" id="{7B982916-2085-25F8-D975-2EE99258C715}"/>
              </a:ext>
            </a:extLst>
          </p:cNvPr>
          <p:cNvSpPr txBox="1"/>
          <p:nvPr/>
        </p:nvSpPr>
        <p:spPr>
          <a:xfrm>
            <a:off x="815260" y="5816946"/>
            <a:ext cx="4933791" cy="307777"/>
          </a:xfrm>
          <a:prstGeom prst="rect">
            <a:avLst/>
          </a:prstGeom>
          <a:noFill/>
          <a:ln cap="flat">
            <a:noFill/>
          </a:ln>
        </p:spPr>
        <p:txBody>
          <a:bodyPr vert="horz" wrap="square" lIns="91440" tIns="45720" rIns="91440" bIns="45720" anchor="t" anchorCtr="0" compatLnSpc="1">
            <a:sp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s-ES" sz="1400" b="0" i="0" u="none" strike="noStrike" kern="1200" cap="none" spc="0" baseline="0">
                <a:solidFill>
                  <a:srgbClr val="221C6A"/>
                </a:solidFill>
                <a:uFillTx/>
                <a:latin typeface="Century Gothic"/>
              </a:rPr>
              <a:t>#ECSAS25</a:t>
            </a:r>
          </a:p>
        </p:txBody>
      </p:sp>
      <p:sp>
        <p:nvSpPr>
          <p:cNvPr id="10" name="CuadroTexto 5">
            <a:extLst>
              <a:ext uri="{FF2B5EF4-FFF2-40B4-BE49-F238E27FC236}">
                <a16:creationId xmlns:a16="http://schemas.microsoft.com/office/drawing/2014/main" id="{EA444666-5B3E-426E-3EBE-BE5EC8FB62B0}"/>
              </a:ext>
            </a:extLst>
          </p:cNvPr>
          <p:cNvSpPr txBox="1"/>
          <p:nvPr/>
        </p:nvSpPr>
        <p:spPr>
          <a:xfrm>
            <a:off x="839492" y="4154128"/>
            <a:ext cx="4054504" cy="1200332"/>
          </a:xfrm>
          <a:prstGeom prst="rect">
            <a:avLst/>
          </a:prstGeom>
          <a:noFill/>
          <a:ln cap="flat">
            <a:noFill/>
          </a:ln>
        </p:spPr>
        <p:txBody>
          <a:bodyPr vert="horz" wrap="square" lIns="91440" tIns="45720" rIns="91440" bIns="45720" anchor="t" anchorCtr="0" compatLnSpc="1">
            <a:sp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s-ES" sz="1800" b="0" i="0" u="none" strike="noStrike" kern="1200" cap="none" spc="0" baseline="0">
                <a:solidFill>
                  <a:srgbClr val="221C6A"/>
                </a:solidFill>
                <a:uFillTx/>
                <a:latin typeface="Aptos"/>
                <a:ea typeface="Open Sans"/>
                <a:cs typeface="Open Sans"/>
              </a:rPr>
              <a:t>"Ut enim ad minim veniam, quis nostrud exercitation ullamco laboris nisi ut aliquip ex ea commodo consequat."</a:t>
            </a:r>
            <a:endParaRPr lang="es-ES" sz="1800" b="0" i="0" u="none" strike="noStrike" kern="1200" cap="none" spc="0" baseline="0">
              <a:solidFill>
                <a:srgbClr val="000000"/>
              </a:solidFill>
              <a:uFillTx/>
              <a:latin typeface="Aptos"/>
              <a:ea typeface="Open Sans"/>
              <a:cs typeface="Open Sans"/>
            </a:endParaRPr>
          </a:p>
        </p:txBody>
      </p:sp>
      <p:sp>
        <p:nvSpPr>
          <p:cNvPr id="11" name="Título 1">
            <a:extLst>
              <a:ext uri="{FF2B5EF4-FFF2-40B4-BE49-F238E27FC236}">
                <a16:creationId xmlns:a16="http://schemas.microsoft.com/office/drawing/2014/main" id="{A182FDAD-9B72-8FE4-3B58-A5F536F5EC0B}"/>
              </a:ext>
            </a:extLst>
          </p:cNvPr>
          <p:cNvSpPr txBox="1"/>
          <p:nvPr/>
        </p:nvSpPr>
        <p:spPr>
          <a:xfrm>
            <a:off x="840799" y="3650467"/>
            <a:ext cx="2664140" cy="402107"/>
          </a:xfrm>
          <a:prstGeom prst="rect">
            <a:avLst/>
          </a:prstGeom>
          <a:noFill/>
          <a:ln cap="flat">
            <a:noFill/>
          </a:ln>
        </p:spPr>
        <p:txBody>
          <a:bodyPr vert="horz" wrap="square" lIns="91440" tIns="45720" rIns="91440" bIns="45720" anchor="ctr" anchorCtr="0" compatLnSpc="1">
            <a:noAutofit/>
          </a:bodyPr>
          <a:lstStyle/>
          <a:p>
            <a:pPr marL="0" marR="0" lvl="0" indent="0" algn="l" defTabSz="914400" rtl="0" fontAlgn="auto" hangingPunct="1">
              <a:lnSpc>
                <a:spcPct val="90000"/>
              </a:lnSpc>
              <a:spcBef>
                <a:spcPts val="0"/>
              </a:spcBef>
              <a:spcAft>
                <a:spcPts val="0"/>
              </a:spcAft>
              <a:buNone/>
              <a:tabLst/>
              <a:defRPr sz="1800" b="0" i="0" u="none" strike="noStrike" kern="0" cap="none" spc="0" baseline="0">
                <a:solidFill>
                  <a:srgbClr val="000000"/>
                </a:solidFill>
                <a:uFillTx/>
              </a:defRPr>
            </a:pPr>
            <a:r>
              <a:rPr lang="es-ES" sz="2000" b="1" i="0" u="none" strike="noStrike" kern="1200" cap="none" spc="0" baseline="0">
                <a:solidFill>
                  <a:srgbClr val="7B5DA8"/>
                </a:solidFill>
                <a:uFillTx/>
                <a:latin typeface="Franklin Gothic Medium Cond"/>
              </a:rPr>
              <a:t>TITLE OR THEME</a:t>
            </a:r>
          </a:p>
        </p:txBody>
      </p:sp>
      <p:sp>
        <p:nvSpPr>
          <p:cNvPr id="12" name="Rectángulo 9">
            <a:extLst>
              <a:ext uri="{FF2B5EF4-FFF2-40B4-BE49-F238E27FC236}">
                <a16:creationId xmlns:a16="http://schemas.microsoft.com/office/drawing/2014/main" id="{BC16C845-A42D-CBD7-1718-42C4D7278ED2}"/>
              </a:ext>
            </a:extLst>
          </p:cNvPr>
          <p:cNvSpPr/>
          <p:nvPr/>
        </p:nvSpPr>
        <p:spPr>
          <a:xfrm>
            <a:off x="8766983" y="2233577"/>
            <a:ext cx="2931923" cy="3442341"/>
          </a:xfrm>
          <a:prstGeom prst="rect">
            <a:avLst/>
          </a:prstGeom>
          <a:solidFill>
            <a:srgbClr val="D1D1D1"/>
          </a:solidFill>
          <a:ln cap="flat">
            <a:noFill/>
            <a:prstDash val="solid"/>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ES" sz="1800" b="0" i="0" u="none" strike="noStrike" kern="1200" cap="none" spc="0" baseline="0">
              <a:solidFill>
                <a:srgbClr val="FFFFFF"/>
              </a:solidFill>
              <a:uFillTx/>
              <a:latin typeface="Aptos"/>
            </a:endParaRPr>
          </a:p>
        </p:txBody>
      </p:sp>
      <p:sp>
        <p:nvSpPr>
          <p:cNvPr id="13" name="CuadroTexto 10">
            <a:extLst>
              <a:ext uri="{FF2B5EF4-FFF2-40B4-BE49-F238E27FC236}">
                <a16:creationId xmlns:a16="http://schemas.microsoft.com/office/drawing/2014/main" id="{CA4B8ABF-DCE7-0C37-BC0D-AD949AF4E9C2}"/>
              </a:ext>
            </a:extLst>
          </p:cNvPr>
          <p:cNvSpPr txBox="1"/>
          <p:nvPr/>
        </p:nvSpPr>
        <p:spPr>
          <a:xfrm>
            <a:off x="5522207" y="5814898"/>
            <a:ext cx="713433" cy="261609"/>
          </a:xfrm>
          <a:prstGeom prst="rect">
            <a:avLst/>
          </a:prstGeom>
          <a:noFill/>
          <a:ln cap="flat">
            <a:noFill/>
          </a:ln>
        </p:spPr>
        <p:txBody>
          <a:bodyPr vert="horz" wrap="square" lIns="91440" tIns="45720" rIns="91440" bIns="45720" anchor="t" anchorCtr="0" compatLnSpc="1">
            <a:sp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s-ES" sz="1100" b="0" i="0" u="none" strike="noStrike" kern="1200" cap="none" spc="0" baseline="0">
                <a:solidFill>
                  <a:srgbClr val="221C6A"/>
                </a:solidFill>
                <a:uFillTx/>
                <a:latin typeface="Aptos"/>
                <a:ea typeface="Open Sans"/>
                <a:cs typeface="Open Sans"/>
              </a:rPr>
              <a:t>Photo 1</a:t>
            </a:r>
            <a:endParaRPr lang="es-ES" sz="1100" b="0" i="0" u="none" strike="noStrike" kern="1200" cap="none" spc="0" baseline="0">
              <a:solidFill>
                <a:srgbClr val="000000"/>
              </a:solidFill>
              <a:uFillTx/>
              <a:latin typeface="Aptos"/>
            </a:endParaRPr>
          </a:p>
        </p:txBody>
      </p:sp>
      <p:sp>
        <p:nvSpPr>
          <p:cNvPr id="14" name="CuadroTexto 12">
            <a:extLst>
              <a:ext uri="{FF2B5EF4-FFF2-40B4-BE49-F238E27FC236}">
                <a16:creationId xmlns:a16="http://schemas.microsoft.com/office/drawing/2014/main" id="{ED406577-A370-6C3B-D8D8-0DDC51FABF3B}"/>
              </a:ext>
            </a:extLst>
          </p:cNvPr>
          <p:cNvSpPr txBox="1"/>
          <p:nvPr/>
        </p:nvSpPr>
        <p:spPr>
          <a:xfrm>
            <a:off x="8700470" y="5814898"/>
            <a:ext cx="713433" cy="261609"/>
          </a:xfrm>
          <a:prstGeom prst="rect">
            <a:avLst/>
          </a:prstGeom>
          <a:noFill/>
          <a:ln cap="flat">
            <a:noFill/>
          </a:ln>
        </p:spPr>
        <p:txBody>
          <a:bodyPr vert="horz" wrap="square" lIns="91440" tIns="45720" rIns="91440" bIns="45720" anchor="t" anchorCtr="0" compatLnSpc="1">
            <a:sp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s-ES" sz="1100" b="0" i="0" u="none" strike="noStrike" kern="1200" cap="none" spc="0" baseline="0">
                <a:solidFill>
                  <a:srgbClr val="221C6A"/>
                </a:solidFill>
                <a:uFillTx/>
                <a:latin typeface="Aptos"/>
                <a:ea typeface="Open Sans"/>
                <a:cs typeface="Open Sans"/>
              </a:rPr>
              <a:t>Photo 2</a:t>
            </a:r>
            <a:endParaRPr lang="es-ES" sz="1100" b="0" i="0" u="none" strike="noStrike" kern="1200" cap="none" spc="0" baseline="0">
              <a:solidFill>
                <a:srgbClr val="000000"/>
              </a:solidFill>
              <a:uFillTx/>
              <a:latin typeface="Aptos"/>
            </a:endParaRPr>
          </a:p>
        </p:txBody>
      </p:sp>
      <p:sp>
        <p:nvSpPr>
          <p:cNvPr id="15" name="CuadroTexto 14">
            <a:extLst>
              <a:ext uri="{FF2B5EF4-FFF2-40B4-BE49-F238E27FC236}">
                <a16:creationId xmlns:a16="http://schemas.microsoft.com/office/drawing/2014/main" id="{B9CA30E7-5729-6E47-3E5A-8FD6082F1F1B}"/>
              </a:ext>
            </a:extLst>
          </p:cNvPr>
          <p:cNvSpPr txBox="1"/>
          <p:nvPr/>
        </p:nvSpPr>
        <p:spPr>
          <a:xfrm>
            <a:off x="9521080" y="3652817"/>
            <a:ext cx="1429838" cy="400114"/>
          </a:xfrm>
          <a:prstGeom prst="rect">
            <a:avLst/>
          </a:prstGeom>
          <a:noFill/>
          <a:ln cap="flat">
            <a:noFill/>
          </a:ln>
        </p:spPr>
        <p:txBody>
          <a:bodyPr vert="horz" wrap="square" lIns="91440" tIns="45720" rIns="91440" bIns="45720" anchor="t" anchorCtr="0" compatLnSpc="1">
            <a:sp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s-ES" sz="2000" b="0" i="0" u="none" strike="noStrike" kern="1200" cap="none" spc="0" baseline="0">
                <a:solidFill>
                  <a:srgbClr val="000000"/>
                </a:solidFill>
                <a:uFillTx/>
                <a:latin typeface="Aptos"/>
                <a:ea typeface="Open Sans"/>
                <a:cs typeface="Open Sans"/>
              </a:rPr>
              <a:t>Image here</a:t>
            </a:r>
            <a:endParaRPr lang="es-ES" sz="1800" b="0" i="0" u="none" strike="noStrike" kern="1200" cap="none" spc="0" baseline="0">
              <a:solidFill>
                <a:srgbClr val="000000"/>
              </a:solidFill>
              <a:uFillTx/>
              <a:latin typeface="Aptos"/>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name="Slide13">
    <p:spTree>
      <p:nvGrpSpPr>
        <p:cNvPr id="1" name=""/>
        <p:cNvGrpSpPr/>
        <p:nvPr/>
      </p:nvGrpSpPr>
      <p:grpSpPr>
        <a:xfrm>
          <a:off x="0" y="0"/>
          <a:ext cx="0" cy="0"/>
          <a:chOff x="0" y="0"/>
          <a:chExt cx="0" cy="0"/>
        </a:xfrm>
      </p:grpSpPr>
      <p:pic>
        <p:nvPicPr>
          <p:cNvPr id="2" name="Imagen 16" descr="Imagen que contiene Círculo&#10;&#10;El contenido generado por IA puede ser incorrecto.">
            <a:extLst>
              <a:ext uri="{FF2B5EF4-FFF2-40B4-BE49-F238E27FC236}">
                <a16:creationId xmlns:a16="http://schemas.microsoft.com/office/drawing/2014/main" id="{7CEDBAC9-B038-82C9-C4FD-5A1ACECEF03F}"/>
              </a:ext>
            </a:extLst>
          </p:cNvPr>
          <p:cNvPicPr>
            <a:picLocks noChangeAspect="1"/>
          </p:cNvPicPr>
          <p:nvPr/>
        </p:nvPicPr>
        <p:blipFill>
          <a:blip r:embed="rId2"/>
          <a:stretch>
            <a:fillRect/>
          </a:stretch>
        </p:blipFill>
        <p:spPr>
          <a:xfrm>
            <a:off x="0" y="0"/>
            <a:ext cx="12191996" cy="6858000"/>
          </a:xfrm>
          <a:prstGeom prst="rect">
            <a:avLst/>
          </a:prstGeom>
          <a:noFill/>
          <a:ln cap="flat">
            <a:noFill/>
          </a:ln>
        </p:spPr>
      </p:pic>
      <p:sp>
        <p:nvSpPr>
          <p:cNvPr id="3" name="Título 1">
            <a:extLst>
              <a:ext uri="{FF2B5EF4-FFF2-40B4-BE49-F238E27FC236}">
                <a16:creationId xmlns:a16="http://schemas.microsoft.com/office/drawing/2014/main" id="{B02CB66F-76B2-7CBC-C07A-332F5E2E625B}"/>
              </a:ext>
            </a:extLst>
          </p:cNvPr>
          <p:cNvSpPr txBox="1">
            <a:spLocks noGrp="1"/>
          </p:cNvSpPr>
          <p:nvPr>
            <p:ph type="title"/>
          </p:nvPr>
        </p:nvSpPr>
        <p:spPr>
          <a:xfrm>
            <a:off x="5527429" y="864674"/>
            <a:ext cx="6178472" cy="1333442"/>
          </a:xfrm>
        </p:spPr>
        <p:txBody>
          <a:bodyPr>
            <a:noAutofit/>
          </a:bodyPr>
          <a:lstStyle/>
          <a:p>
            <a:pPr lvl="0"/>
            <a:r>
              <a:rPr lang="es-ES" sz="6000">
                <a:solidFill>
                  <a:srgbClr val="221C6A"/>
                </a:solidFill>
                <a:latin typeface="Franklin Gothic Demi"/>
              </a:rPr>
              <a:t>TITLE OF SLIDE</a:t>
            </a:r>
          </a:p>
        </p:txBody>
      </p:sp>
      <p:sp>
        <p:nvSpPr>
          <p:cNvPr id="4" name="Rectángulo 3">
            <a:extLst>
              <a:ext uri="{FF2B5EF4-FFF2-40B4-BE49-F238E27FC236}">
                <a16:creationId xmlns:a16="http://schemas.microsoft.com/office/drawing/2014/main" id="{78E2B6F3-CF02-6A1D-0731-AC022AA2FB3D}"/>
              </a:ext>
            </a:extLst>
          </p:cNvPr>
          <p:cNvSpPr/>
          <p:nvPr/>
        </p:nvSpPr>
        <p:spPr>
          <a:xfrm>
            <a:off x="821341" y="670502"/>
            <a:ext cx="4436385" cy="4979365"/>
          </a:xfrm>
          <a:prstGeom prst="rect">
            <a:avLst/>
          </a:prstGeom>
          <a:solidFill>
            <a:srgbClr val="D1D1D1"/>
          </a:solidFill>
          <a:ln cap="flat">
            <a:noFill/>
            <a:prstDash val="solid"/>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ES" sz="1800" b="0" i="0" u="none" strike="noStrike" kern="1200" cap="none" spc="0" baseline="0">
              <a:solidFill>
                <a:srgbClr val="FFFFFF"/>
              </a:solidFill>
              <a:uFillTx/>
              <a:latin typeface="Aptos"/>
            </a:endParaRPr>
          </a:p>
        </p:txBody>
      </p:sp>
      <p:sp>
        <p:nvSpPr>
          <p:cNvPr id="5" name="Título 1">
            <a:extLst>
              <a:ext uri="{FF2B5EF4-FFF2-40B4-BE49-F238E27FC236}">
                <a16:creationId xmlns:a16="http://schemas.microsoft.com/office/drawing/2014/main" id="{6FA92F80-24CF-6AEA-1322-A7A0967867C1}"/>
              </a:ext>
            </a:extLst>
          </p:cNvPr>
          <p:cNvSpPr txBox="1"/>
          <p:nvPr/>
        </p:nvSpPr>
        <p:spPr>
          <a:xfrm>
            <a:off x="5530035" y="665390"/>
            <a:ext cx="4563294" cy="402107"/>
          </a:xfrm>
          <a:prstGeom prst="rect">
            <a:avLst/>
          </a:prstGeom>
          <a:noFill/>
          <a:ln cap="flat">
            <a:noFill/>
          </a:ln>
        </p:spPr>
        <p:txBody>
          <a:bodyPr vert="horz" wrap="square" lIns="91440" tIns="45720" rIns="91440" bIns="45720" anchor="ctr" anchorCtr="0" compatLnSpc="1">
            <a:noAutofit/>
          </a:bodyPr>
          <a:lstStyle/>
          <a:p>
            <a:pPr marL="0" marR="0" lvl="0" indent="0" algn="l" defTabSz="914400" rtl="0" fontAlgn="auto" hangingPunct="1">
              <a:lnSpc>
                <a:spcPct val="90000"/>
              </a:lnSpc>
              <a:spcBef>
                <a:spcPts val="0"/>
              </a:spcBef>
              <a:spcAft>
                <a:spcPts val="0"/>
              </a:spcAft>
              <a:buNone/>
              <a:tabLst/>
              <a:defRPr sz="1800" b="0" i="0" u="none" strike="noStrike" kern="0" cap="none" spc="0" baseline="0">
                <a:solidFill>
                  <a:srgbClr val="000000"/>
                </a:solidFill>
                <a:uFillTx/>
              </a:defRPr>
            </a:pPr>
            <a:r>
              <a:rPr lang="es-ES" sz="1600" b="0" i="0" u="none" strike="noStrike" kern="1200" cap="none" spc="0" baseline="0">
                <a:solidFill>
                  <a:srgbClr val="7B5DA8"/>
                </a:solidFill>
                <a:uFillTx/>
                <a:latin typeface="Franklin Gothic Medium Cond"/>
              </a:rPr>
              <a:t>EXAMPLE: OUR PROPOSAL</a:t>
            </a:r>
          </a:p>
        </p:txBody>
      </p:sp>
      <p:sp>
        <p:nvSpPr>
          <p:cNvPr id="6" name="CuadroTexto 17">
            <a:extLst>
              <a:ext uri="{FF2B5EF4-FFF2-40B4-BE49-F238E27FC236}">
                <a16:creationId xmlns:a16="http://schemas.microsoft.com/office/drawing/2014/main" id="{39CE276B-C3BD-5BB4-4FB7-2D7085D07179}"/>
              </a:ext>
            </a:extLst>
          </p:cNvPr>
          <p:cNvSpPr txBox="1"/>
          <p:nvPr/>
        </p:nvSpPr>
        <p:spPr>
          <a:xfrm>
            <a:off x="815260" y="5816946"/>
            <a:ext cx="4933791" cy="307777"/>
          </a:xfrm>
          <a:prstGeom prst="rect">
            <a:avLst/>
          </a:prstGeom>
          <a:noFill/>
          <a:ln cap="flat">
            <a:noFill/>
          </a:ln>
        </p:spPr>
        <p:txBody>
          <a:bodyPr vert="horz" wrap="square" lIns="91440" tIns="45720" rIns="91440" bIns="45720" anchor="t" anchorCtr="0" compatLnSpc="1">
            <a:sp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s-ES" sz="1400" b="0" i="0" u="none" strike="noStrike" kern="1200" cap="none" spc="0" baseline="0">
                <a:solidFill>
                  <a:srgbClr val="221C6A"/>
                </a:solidFill>
                <a:uFillTx/>
                <a:latin typeface="Century Gothic"/>
              </a:rPr>
              <a:t>#ECSAS25</a:t>
            </a:r>
          </a:p>
        </p:txBody>
      </p:sp>
      <p:sp>
        <p:nvSpPr>
          <p:cNvPr id="7" name="CuadroTexto 5">
            <a:extLst>
              <a:ext uri="{FF2B5EF4-FFF2-40B4-BE49-F238E27FC236}">
                <a16:creationId xmlns:a16="http://schemas.microsoft.com/office/drawing/2014/main" id="{6D66E1EC-32E0-C86E-026D-4AB33ED5EC93}"/>
              </a:ext>
            </a:extLst>
          </p:cNvPr>
          <p:cNvSpPr txBox="1"/>
          <p:nvPr/>
        </p:nvSpPr>
        <p:spPr>
          <a:xfrm>
            <a:off x="5528727" y="3567970"/>
            <a:ext cx="2758452" cy="1477332"/>
          </a:xfrm>
          <a:prstGeom prst="rect">
            <a:avLst/>
          </a:prstGeom>
          <a:noFill/>
          <a:ln cap="flat">
            <a:noFill/>
          </a:ln>
        </p:spPr>
        <p:txBody>
          <a:bodyPr vert="horz" wrap="square" lIns="91440" tIns="45720" rIns="91440" bIns="45720" anchor="t" anchorCtr="0" compatLnSpc="1">
            <a:sp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s-ES" sz="1800" b="0" i="0" u="none" strike="noStrike" kern="1200" cap="none" spc="0" baseline="0">
                <a:solidFill>
                  <a:srgbClr val="221C6A"/>
                </a:solidFill>
                <a:uFillTx/>
                <a:latin typeface="Aptos"/>
                <a:ea typeface="Open Sans"/>
                <a:cs typeface="Open Sans"/>
              </a:rPr>
              <a:t>"Ut enim ad minim veniam, quis nostrud exercitation ullamco laboris nisi ut aliquip ex ea commodo consequat."</a:t>
            </a:r>
            <a:endParaRPr lang="es-ES" sz="1800" b="0" i="0" u="none" strike="noStrike" kern="1200" cap="none" spc="0" baseline="0">
              <a:solidFill>
                <a:srgbClr val="000000"/>
              </a:solidFill>
              <a:uFillTx/>
              <a:latin typeface="Aptos"/>
              <a:ea typeface="Open Sans"/>
              <a:cs typeface="Open Sans"/>
            </a:endParaRPr>
          </a:p>
        </p:txBody>
      </p:sp>
      <p:sp>
        <p:nvSpPr>
          <p:cNvPr id="8" name="Título 1">
            <a:extLst>
              <a:ext uri="{FF2B5EF4-FFF2-40B4-BE49-F238E27FC236}">
                <a16:creationId xmlns:a16="http://schemas.microsoft.com/office/drawing/2014/main" id="{DE7F34F2-229F-6F8B-4AFA-0B75E7F137E8}"/>
              </a:ext>
            </a:extLst>
          </p:cNvPr>
          <p:cNvSpPr txBox="1"/>
          <p:nvPr/>
        </p:nvSpPr>
        <p:spPr>
          <a:xfrm>
            <a:off x="5530035" y="2999186"/>
            <a:ext cx="2664140" cy="402107"/>
          </a:xfrm>
          <a:prstGeom prst="rect">
            <a:avLst/>
          </a:prstGeom>
          <a:noFill/>
          <a:ln cap="flat">
            <a:noFill/>
          </a:ln>
        </p:spPr>
        <p:txBody>
          <a:bodyPr vert="horz" wrap="square" lIns="91440" tIns="45720" rIns="91440" bIns="45720" anchor="ctr" anchorCtr="0" compatLnSpc="1">
            <a:noAutofit/>
          </a:bodyPr>
          <a:lstStyle/>
          <a:p>
            <a:pPr marL="0" marR="0" lvl="0" indent="0" algn="l" defTabSz="914400" rtl="0" fontAlgn="auto" hangingPunct="1">
              <a:lnSpc>
                <a:spcPct val="90000"/>
              </a:lnSpc>
              <a:spcBef>
                <a:spcPts val="0"/>
              </a:spcBef>
              <a:spcAft>
                <a:spcPts val="0"/>
              </a:spcAft>
              <a:buNone/>
              <a:tabLst/>
              <a:defRPr sz="1800" b="0" i="0" u="none" strike="noStrike" kern="0" cap="none" spc="0" baseline="0">
                <a:solidFill>
                  <a:srgbClr val="000000"/>
                </a:solidFill>
                <a:uFillTx/>
              </a:defRPr>
            </a:pPr>
            <a:r>
              <a:rPr lang="es-ES" sz="2000" b="1" i="0" u="none" strike="noStrike" kern="1200" cap="none" spc="0" baseline="0">
                <a:solidFill>
                  <a:srgbClr val="7B5DA8"/>
                </a:solidFill>
                <a:uFillTx/>
                <a:latin typeface="Franklin Gothic Medium Cond"/>
              </a:rPr>
              <a:t>TITLE POINT 2</a:t>
            </a:r>
          </a:p>
        </p:txBody>
      </p:sp>
      <p:sp>
        <p:nvSpPr>
          <p:cNvPr id="9" name="CuadroTexto 10">
            <a:extLst>
              <a:ext uri="{FF2B5EF4-FFF2-40B4-BE49-F238E27FC236}">
                <a16:creationId xmlns:a16="http://schemas.microsoft.com/office/drawing/2014/main" id="{522D9E51-5CF7-8E95-F594-ED24F425E566}"/>
              </a:ext>
            </a:extLst>
          </p:cNvPr>
          <p:cNvSpPr txBox="1"/>
          <p:nvPr/>
        </p:nvSpPr>
        <p:spPr>
          <a:xfrm>
            <a:off x="4642975" y="5814898"/>
            <a:ext cx="713433" cy="261609"/>
          </a:xfrm>
          <a:prstGeom prst="rect">
            <a:avLst/>
          </a:prstGeom>
          <a:noFill/>
          <a:ln cap="flat">
            <a:noFill/>
          </a:ln>
        </p:spPr>
        <p:txBody>
          <a:bodyPr vert="horz" wrap="square" lIns="91440" tIns="45720" rIns="91440" bIns="45720" anchor="t" anchorCtr="0" compatLnSpc="1">
            <a:spAutoFit/>
          </a:bodyPr>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s-ES" sz="1100" b="0" i="0" u="none" strike="noStrike" kern="1200" cap="none" spc="0" baseline="0">
                <a:solidFill>
                  <a:srgbClr val="221C6A"/>
                </a:solidFill>
                <a:uFillTx/>
                <a:latin typeface="Aptos"/>
                <a:ea typeface="Open Sans"/>
                <a:cs typeface="Open Sans"/>
              </a:rPr>
              <a:t>Photo 1</a:t>
            </a:r>
            <a:endParaRPr lang="es-ES" sz="1100" b="0" i="0" u="none" strike="noStrike" kern="1200" cap="none" spc="0" baseline="0">
              <a:solidFill>
                <a:srgbClr val="000000"/>
              </a:solidFill>
              <a:uFillTx/>
              <a:latin typeface="Aptos"/>
            </a:endParaRPr>
          </a:p>
        </p:txBody>
      </p:sp>
      <p:sp>
        <p:nvSpPr>
          <p:cNvPr id="10" name="CuadroTexto 14">
            <a:extLst>
              <a:ext uri="{FF2B5EF4-FFF2-40B4-BE49-F238E27FC236}">
                <a16:creationId xmlns:a16="http://schemas.microsoft.com/office/drawing/2014/main" id="{FD6E3A00-B01C-29B9-4E0C-C5C8940BC5BD}"/>
              </a:ext>
            </a:extLst>
          </p:cNvPr>
          <p:cNvSpPr txBox="1"/>
          <p:nvPr/>
        </p:nvSpPr>
        <p:spPr>
          <a:xfrm>
            <a:off x="2337435" y="3033924"/>
            <a:ext cx="1429838" cy="400114"/>
          </a:xfrm>
          <a:prstGeom prst="rect">
            <a:avLst/>
          </a:prstGeom>
          <a:noFill/>
          <a:ln cap="flat">
            <a:noFill/>
          </a:ln>
        </p:spPr>
        <p:txBody>
          <a:bodyPr vert="horz" wrap="square" lIns="91440" tIns="45720" rIns="91440" bIns="45720" anchor="t" anchorCtr="0" compatLnSpc="1">
            <a:sp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s-ES" sz="2000" b="0" i="0" u="none" strike="noStrike" kern="1200" cap="none" spc="0" baseline="0">
                <a:solidFill>
                  <a:srgbClr val="000000"/>
                </a:solidFill>
                <a:uFillTx/>
                <a:latin typeface="Aptos"/>
                <a:ea typeface="Open Sans"/>
                <a:cs typeface="Open Sans"/>
              </a:rPr>
              <a:t>Image here</a:t>
            </a:r>
            <a:endParaRPr lang="es-ES" sz="1800" b="0" i="0" u="none" strike="noStrike" kern="1200" cap="none" spc="0" baseline="0">
              <a:solidFill>
                <a:srgbClr val="000000"/>
              </a:solidFill>
              <a:uFillTx/>
              <a:latin typeface="Aptos"/>
            </a:endParaRPr>
          </a:p>
        </p:txBody>
      </p:sp>
      <p:sp>
        <p:nvSpPr>
          <p:cNvPr id="11" name="CuadroTexto 6">
            <a:extLst>
              <a:ext uri="{FF2B5EF4-FFF2-40B4-BE49-F238E27FC236}">
                <a16:creationId xmlns:a16="http://schemas.microsoft.com/office/drawing/2014/main" id="{CFDCC9E6-B7FC-3466-C1A7-370CEAACAF1B}"/>
              </a:ext>
            </a:extLst>
          </p:cNvPr>
          <p:cNvSpPr txBox="1"/>
          <p:nvPr/>
        </p:nvSpPr>
        <p:spPr>
          <a:xfrm>
            <a:off x="8733032" y="3567979"/>
            <a:ext cx="2784503" cy="1477332"/>
          </a:xfrm>
          <a:prstGeom prst="rect">
            <a:avLst/>
          </a:prstGeom>
          <a:noFill/>
          <a:ln cap="flat">
            <a:noFill/>
          </a:ln>
        </p:spPr>
        <p:txBody>
          <a:bodyPr vert="horz" wrap="square" lIns="91440" tIns="45720" rIns="91440" bIns="45720" anchor="t" anchorCtr="0" compatLnSpc="1">
            <a:sp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s-ES" sz="1800" b="0" i="0" u="none" strike="noStrike" kern="1200" cap="none" spc="0" baseline="0">
                <a:solidFill>
                  <a:srgbClr val="221C6A"/>
                </a:solidFill>
                <a:uFillTx/>
                <a:latin typeface="Aptos"/>
                <a:ea typeface="Open Sans"/>
                <a:cs typeface="Open Sans"/>
              </a:rPr>
              <a:t>"Ut enim ad minim veniam, quis nostrud exercitation ullamco laboris nisi ut aliquip ex ea commodo consequat."</a:t>
            </a:r>
            <a:endParaRPr lang="es-ES" sz="1800" b="0" i="0" u="none" strike="noStrike" kern="1200" cap="none" spc="0" baseline="0">
              <a:solidFill>
                <a:srgbClr val="000000"/>
              </a:solidFill>
              <a:uFillTx/>
              <a:latin typeface="Aptos"/>
              <a:ea typeface="Open Sans"/>
              <a:cs typeface="Open Sans"/>
            </a:endParaRPr>
          </a:p>
        </p:txBody>
      </p:sp>
      <p:sp>
        <p:nvSpPr>
          <p:cNvPr id="12" name="Título 1">
            <a:extLst>
              <a:ext uri="{FF2B5EF4-FFF2-40B4-BE49-F238E27FC236}">
                <a16:creationId xmlns:a16="http://schemas.microsoft.com/office/drawing/2014/main" id="{34CAED33-5C61-6D50-9C6D-081CCB94289D}"/>
              </a:ext>
            </a:extLst>
          </p:cNvPr>
          <p:cNvSpPr txBox="1"/>
          <p:nvPr/>
        </p:nvSpPr>
        <p:spPr>
          <a:xfrm>
            <a:off x="8734339" y="3005696"/>
            <a:ext cx="2664140" cy="402107"/>
          </a:xfrm>
          <a:prstGeom prst="rect">
            <a:avLst/>
          </a:prstGeom>
          <a:noFill/>
          <a:ln cap="flat">
            <a:noFill/>
          </a:ln>
        </p:spPr>
        <p:txBody>
          <a:bodyPr vert="horz" wrap="square" lIns="91440" tIns="45720" rIns="91440" bIns="45720" anchor="ctr" anchorCtr="0" compatLnSpc="1">
            <a:noAutofit/>
          </a:bodyPr>
          <a:lstStyle/>
          <a:p>
            <a:pPr marL="0" marR="0" lvl="0" indent="0" algn="l" defTabSz="914400" rtl="0" fontAlgn="auto" hangingPunct="1">
              <a:lnSpc>
                <a:spcPct val="90000"/>
              </a:lnSpc>
              <a:spcBef>
                <a:spcPts val="0"/>
              </a:spcBef>
              <a:spcAft>
                <a:spcPts val="0"/>
              </a:spcAft>
              <a:buNone/>
              <a:tabLst/>
              <a:defRPr sz="1800" b="0" i="0" u="none" strike="noStrike" kern="0" cap="none" spc="0" baseline="0">
                <a:solidFill>
                  <a:srgbClr val="000000"/>
                </a:solidFill>
                <a:uFillTx/>
              </a:defRPr>
            </a:pPr>
            <a:r>
              <a:rPr lang="es-ES" sz="2000" b="1" i="0" u="none" strike="noStrike" kern="1200" cap="none" spc="0" baseline="0">
                <a:solidFill>
                  <a:srgbClr val="7B5DA8"/>
                </a:solidFill>
                <a:uFillTx/>
                <a:latin typeface="Franklin Gothic Medium Cond"/>
              </a:rPr>
              <a:t>TITLE POINT 2</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name="Slide7">
    <p:bg>
      <p:bgPr>
        <a:solidFill>
          <a:srgbClr val="FFFFFF"/>
        </a:solidFill>
        <a:effectLst/>
      </p:bgPr>
    </p:bg>
    <p:spTree>
      <p:nvGrpSpPr>
        <p:cNvPr id="1" name=""/>
        <p:cNvGrpSpPr/>
        <p:nvPr/>
      </p:nvGrpSpPr>
      <p:grpSpPr>
        <a:xfrm>
          <a:off x="0" y="0"/>
          <a:ext cx="0" cy="0"/>
          <a:chOff x="0" y="0"/>
          <a:chExt cx="0" cy="0"/>
        </a:xfrm>
      </p:grpSpPr>
      <p:pic>
        <p:nvPicPr>
          <p:cNvPr id="2" name="Imagen 1" descr="Patrón de fondo&#10;&#10;El contenido generado por IA puede ser incorrecto.">
            <a:extLst>
              <a:ext uri="{FF2B5EF4-FFF2-40B4-BE49-F238E27FC236}">
                <a16:creationId xmlns:a16="http://schemas.microsoft.com/office/drawing/2014/main" id="{E1EFDB7A-B145-F284-C962-410098B3B236}"/>
              </a:ext>
            </a:extLst>
          </p:cNvPr>
          <p:cNvPicPr>
            <a:picLocks noChangeAspect="1"/>
          </p:cNvPicPr>
          <p:nvPr/>
        </p:nvPicPr>
        <p:blipFill>
          <a:blip r:embed="rId2"/>
          <a:stretch>
            <a:fillRect/>
          </a:stretch>
        </p:blipFill>
        <p:spPr>
          <a:xfrm>
            <a:off x="0" y="0"/>
            <a:ext cx="12191996" cy="6858000"/>
          </a:xfrm>
          <a:prstGeom prst="rect">
            <a:avLst/>
          </a:prstGeom>
          <a:noFill/>
          <a:ln cap="flat">
            <a:noFill/>
          </a:ln>
        </p:spPr>
      </p:pic>
      <p:sp>
        <p:nvSpPr>
          <p:cNvPr id="3" name="Rectangle 11">
            <a:extLst>
              <a:ext uri="{FF2B5EF4-FFF2-40B4-BE49-F238E27FC236}">
                <a16:creationId xmlns:a16="http://schemas.microsoft.com/office/drawing/2014/main" id="{D5A02BB1-C903-2FA9-01A0-D2C39B40C4F5}"/>
              </a:ext>
              <a:ext uri="{C183D7F6-B498-43B3-948B-1728B52AA6E4}">
                <adec:decorative xmlns:adec="http://schemas.microsoft.com/office/drawing/2017/decorative" val="1"/>
              </a:ext>
            </a:extLst>
          </p:cNvPr>
          <p:cNvSpPr>
            <a:spLocks noMove="1" noResize="1"/>
          </p:cNvSpPr>
          <p:nvPr/>
        </p:nvSpPr>
        <p:spPr>
          <a:xfrm>
            <a:off x="1527" y="0"/>
            <a:ext cx="12188952" cy="6858000"/>
          </a:xfrm>
          <a:prstGeom prst="rect">
            <a:avLst/>
          </a:prstGeom>
          <a:noFill/>
          <a:ln cap="flat">
            <a:noFill/>
            <a:prstDash val="solid"/>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FFFFFF"/>
              </a:solidFill>
              <a:uFillTx/>
              <a:latin typeface="Aptos"/>
            </a:endParaRPr>
          </a:p>
        </p:txBody>
      </p:sp>
      <p:sp>
        <p:nvSpPr>
          <p:cNvPr id="4" name="Título 1">
            <a:extLst>
              <a:ext uri="{FF2B5EF4-FFF2-40B4-BE49-F238E27FC236}">
                <a16:creationId xmlns:a16="http://schemas.microsoft.com/office/drawing/2014/main" id="{5ADD2C72-2C19-32A6-2317-CAF7B6B66701}"/>
              </a:ext>
            </a:extLst>
          </p:cNvPr>
          <p:cNvSpPr txBox="1"/>
          <p:nvPr/>
        </p:nvSpPr>
        <p:spPr>
          <a:xfrm>
            <a:off x="3874577" y="2642030"/>
            <a:ext cx="4440692" cy="1037953"/>
          </a:xfrm>
          <a:prstGeom prst="rect">
            <a:avLst/>
          </a:prstGeom>
          <a:noFill/>
          <a:ln cap="flat">
            <a:noFill/>
          </a:ln>
        </p:spPr>
        <p:txBody>
          <a:bodyPr vert="horz" wrap="square" lIns="91440" tIns="45720" rIns="91440" bIns="45720" anchor="b" anchorCtr="1" compatLnSpc="1">
            <a:noAutofit/>
          </a:bodyPr>
          <a:lstStyle/>
          <a:p>
            <a:pPr marL="0" marR="0" lvl="0" indent="0" algn="ctr" defTabSz="914400" rtl="0" fontAlgn="auto" hangingPunct="1">
              <a:lnSpc>
                <a:spcPct val="90000"/>
              </a:lnSpc>
              <a:spcBef>
                <a:spcPts val="0"/>
              </a:spcBef>
              <a:spcAft>
                <a:spcPts val="0"/>
              </a:spcAft>
              <a:buNone/>
              <a:tabLst/>
              <a:defRPr sz="1800" b="0" i="0" u="none" strike="noStrike" kern="0" cap="none" spc="0" baseline="0">
                <a:solidFill>
                  <a:srgbClr val="000000"/>
                </a:solidFill>
                <a:uFillTx/>
              </a:defRPr>
            </a:pPr>
            <a:r>
              <a:rPr lang="es-ES" sz="7200" b="0" i="0" u="none" strike="noStrike" kern="1200" cap="none" spc="0" baseline="0">
                <a:solidFill>
                  <a:srgbClr val="5D3C8D"/>
                </a:solidFill>
                <a:uFillTx/>
                <a:latin typeface="Franklin Gothic Demi Cond"/>
                <a:ea typeface="MS PGothic"/>
              </a:rPr>
              <a:t>TOPIC .01</a:t>
            </a:r>
            <a:endParaRPr lang="es-ES" sz="4400" b="0" i="0" u="none" strike="noStrike" kern="1200" cap="none" spc="0" baseline="0">
              <a:solidFill>
                <a:srgbClr val="000000"/>
              </a:solidFill>
              <a:uFillTx/>
              <a:latin typeface="Aptos Display"/>
            </a:endParaRPr>
          </a:p>
        </p:txBody>
      </p:sp>
      <p:sp>
        <p:nvSpPr>
          <p:cNvPr id="5" name="Título 1">
            <a:extLst>
              <a:ext uri="{FF2B5EF4-FFF2-40B4-BE49-F238E27FC236}">
                <a16:creationId xmlns:a16="http://schemas.microsoft.com/office/drawing/2014/main" id="{1223FFB4-C7E9-2D8F-10AC-B852E6257C56}"/>
              </a:ext>
            </a:extLst>
          </p:cNvPr>
          <p:cNvSpPr txBox="1"/>
          <p:nvPr/>
        </p:nvSpPr>
        <p:spPr>
          <a:xfrm>
            <a:off x="4147105" y="3590693"/>
            <a:ext cx="3891092" cy="402107"/>
          </a:xfrm>
          <a:prstGeom prst="rect">
            <a:avLst/>
          </a:prstGeom>
          <a:noFill/>
          <a:ln cap="flat">
            <a:noFill/>
          </a:ln>
        </p:spPr>
        <p:txBody>
          <a:bodyPr vert="horz" wrap="square" lIns="91440" tIns="45720" rIns="91440" bIns="45720" anchor="ctr" anchorCtr="1" compatLnSpc="1">
            <a:noAutofit/>
          </a:bodyPr>
          <a:lstStyle/>
          <a:p>
            <a:pPr marL="0" marR="0" lvl="0" indent="0" algn="ctr" defTabSz="914400" rtl="0" fontAlgn="auto" hangingPunct="1">
              <a:lnSpc>
                <a:spcPct val="90000"/>
              </a:lnSpc>
              <a:spcBef>
                <a:spcPts val="0"/>
              </a:spcBef>
              <a:spcAft>
                <a:spcPts val="0"/>
              </a:spcAft>
              <a:buNone/>
              <a:tabLst/>
              <a:defRPr sz="1800" b="0" i="0" u="none" strike="noStrike" kern="0" cap="none" spc="0" baseline="0">
                <a:solidFill>
                  <a:srgbClr val="000000"/>
                </a:solidFill>
                <a:uFillTx/>
              </a:defRPr>
            </a:pPr>
            <a:r>
              <a:rPr lang="es-ES" sz="2000" b="1" i="0" u="none" strike="noStrike" kern="1200" cap="none" spc="0" baseline="0">
                <a:solidFill>
                  <a:srgbClr val="7B5DA8"/>
                </a:solidFill>
                <a:uFillTx/>
                <a:latin typeface="Franklin Gothic Medium Cond"/>
              </a:rPr>
              <a:t>SUBTITLE. INSERT HERE.</a:t>
            </a:r>
          </a:p>
        </p:txBody>
      </p:sp>
      <p:sp>
        <p:nvSpPr>
          <p:cNvPr id="6" name="CuadroTexto 5">
            <a:extLst>
              <a:ext uri="{FF2B5EF4-FFF2-40B4-BE49-F238E27FC236}">
                <a16:creationId xmlns:a16="http://schemas.microsoft.com/office/drawing/2014/main" id="{EF16DC46-815B-5B34-4605-243AF95C965A}"/>
              </a:ext>
            </a:extLst>
          </p:cNvPr>
          <p:cNvSpPr txBox="1"/>
          <p:nvPr/>
        </p:nvSpPr>
        <p:spPr>
          <a:xfrm>
            <a:off x="5180615" y="5636123"/>
            <a:ext cx="1827675" cy="307777"/>
          </a:xfrm>
          <a:prstGeom prst="rect">
            <a:avLst/>
          </a:prstGeom>
          <a:noFill/>
          <a:ln cap="flat">
            <a:noFill/>
          </a:ln>
        </p:spPr>
        <p:txBody>
          <a:bodyPr vert="horz" wrap="square" lIns="91440" tIns="45720" rIns="91440" bIns="45720" anchor="t" anchorCtr="1" compatLnSpc="1">
            <a:sp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s-ES" sz="1400" b="0" i="0" u="none" strike="noStrike" kern="1200" cap="none" spc="0" baseline="0">
                <a:solidFill>
                  <a:srgbClr val="221C6A"/>
                </a:solidFill>
                <a:uFillTx/>
                <a:latin typeface="Century Gothic"/>
              </a:rPr>
              <a:t>#ECSAS25</a:t>
            </a:r>
            <a:endParaRPr lang="es-ES" sz="1800" b="0" i="0" u="none" strike="noStrike" kern="1200" cap="none" spc="0" baseline="0">
              <a:solidFill>
                <a:srgbClr val="000000"/>
              </a:solidFill>
              <a:uFillTx/>
              <a:latin typeface="Aptos"/>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name="Slide5">
    <p:spTree>
      <p:nvGrpSpPr>
        <p:cNvPr id="1" name=""/>
        <p:cNvGrpSpPr/>
        <p:nvPr/>
      </p:nvGrpSpPr>
      <p:grpSpPr>
        <a:xfrm>
          <a:off x="0" y="0"/>
          <a:ext cx="0" cy="0"/>
          <a:chOff x="0" y="0"/>
          <a:chExt cx="0" cy="0"/>
        </a:xfrm>
      </p:grpSpPr>
      <p:pic>
        <p:nvPicPr>
          <p:cNvPr id="2" name="Imagen 20" descr="Imagen que contiene Círculo&#10;&#10;El contenido generado por IA puede ser incorrecto.">
            <a:extLst>
              <a:ext uri="{FF2B5EF4-FFF2-40B4-BE49-F238E27FC236}">
                <a16:creationId xmlns:a16="http://schemas.microsoft.com/office/drawing/2014/main" id="{11756C59-1386-2FED-9953-A57603677496}"/>
              </a:ext>
            </a:extLst>
          </p:cNvPr>
          <p:cNvPicPr>
            <a:picLocks noChangeAspect="1"/>
          </p:cNvPicPr>
          <p:nvPr/>
        </p:nvPicPr>
        <p:blipFill>
          <a:blip r:embed="rId2"/>
          <a:stretch>
            <a:fillRect/>
          </a:stretch>
        </p:blipFill>
        <p:spPr>
          <a:xfrm>
            <a:off x="0" y="0"/>
            <a:ext cx="12191996" cy="6858000"/>
          </a:xfrm>
          <a:prstGeom prst="rect">
            <a:avLst/>
          </a:prstGeom>
          <a:noFill/>
          <a:ln cap="flat">
            <a:noFill/>
          </a:ln>
        </p:spPr>
      </p:pic>
      <p:sp>
        <p:nvSpPr>
          <p:cNvPr id="3" name="CuadroTexto 4">
            <a:extLst>
              <a:ext uri="{FF2B5EF4-FFF2-40B4-BE49-F238E27FC236}">
                <a16:creationId xmlns:a16="http://schemas.microsoft.com/office/drawing/2014/main" id="{1C1FB7C2-5F5B-0F8E-43DA-4253CE483BA6}"/>
              </a:ext>
            </a:extLst>
          </p:cNvPr>
          <p:cNvSpPr txBox="1"/>
          <p:nvPr/>
        </p:nvSpPr>
        <p:spPr>
          <a:xfrm>
            <a:off x="839656" y="3254313"/>
            <a:ext cx="4294324" cy="2031321"/>
          </a:xfrm>
          <a:prstGeom prst="rect">
            <a:avLst/>
          </a:prstGeom>
          <a:noFill/>
          <a:ln cap="flat">
            <a:noFill/>
          </a:ln>
        </p:spPr>
        <p:txBody>
          <a:bodyPr vert="horz" wrap="square" lIns="91440" tIns="45720" rIns="91440" bIns="45720" anchor="t" anchorCtr="0" compatLnSpc="1">
            <a:sp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s-ES" sz="1800" b="0" i="0" u="none" strike="noStrike" kern="1200" cap="none" spc="0" baseline="0">
                <a:solidFill>
                  <a:srgbClr val="221C6A"/>
                </a:solidFill>
                <a:uFillTx/>
                <a:latin typeface="Aptos"/>
              </a:rPr>
              <a:t>Text here. </a:t>
            </a:r>
            <a:r>
              <a:rPr lang="es-ES" sz="1800" b="0" i="0" u="none" strike="noStrike" kern="1200" cap="none" spc="0" baseline="0">
                <a:solidFill>
                  <a:srgbClr val="221C6A"/>
                </a:solidFill>
                <a:uFillTx/>
                <a:latin typeface="Aptos"/>
                <a:ea typeface="Open Sans"/>
                <a:cs typeface="Open Sans"/>
              </a:rPr>
              <a:t>"Lorem ipsum dolor sit amet, consectetur adipiscing elit, sed do eiusmod tempor incididunt ut labore et dolore magna aliqua. Ut enim ad minim veniam, quis nostrud exercitation ullamco laboris nisi ut aliquip ex ea commodo consequat."</a:t>
            </a:r>
            <a:endParaRPr lang="es-ES" sz="1800" b="0" i="0" u="none" strike="noStrike" kern="1200" cap="none" spc="0" baseline="0">
              <a:solidFill>
                <a:srgbClr val="000000"/>
              </a:solidFill>
              <a:uFillTx/>
              <a:latin typeface="Aptos"/>
              <a:ea typeface="Open Sans"/>
              <a:cs typeface="Open Sans"/>
            </a:endParaRPr>
          </a:p>
        </p:txBody>
      </p:sp>
      <p:sp>
        <p:nvSpPr>
          <p:cNvPr id="4" name="CuadroTexto 2">
            <a:extLst>
              <a:ext uri="{FF2B5EF4-FFF2-40B4-BE49-F238E27FC236}">
                <a16:creationId xmlns:a16="http://schemas.microsoft.com/office/drawing/2014/main" id="{1BBD0CA2-7621-C994-0F97-9D2D7D527C09}"/>
              </a:ext>
            </a:extLst>
          </p:cNvPr>
          <p:cNvSpPr txBox="1"/>
          <p:nvPr/>
        </p:nvSpPr>
        <p:spPr>
          <a:xfrm>
            <a:off x="6251807" y="3254313"/>
            <a:ext cx="4294324" cy="2031321"/>
          </a:xfrm>
          <a:prstGeom prst="rect">
            <a:avLst/>
          </a:prstGeom>
          <a:noFill/>
          <a:ln cap="flat">
            <a:noFill/>
          </a:ln>
        </p:spPr>
        <p:txBody>
          <a:bodyPr vert="horz" wrap="square" lIns="91440" tIns="45720" rIns="91440" bIns="45720" anchor="t" anchorCtr="0" compatLnSpc="1">
            <a:sp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s-ES" sz="1800" b="0" i="0" u="none" strike="noStrike" kern="1200" cap="none" spc="0" baseline="0">
                <a:solidFill>
                  <a:srgbClr val="221C6A"/>
                </a:solidFill>
                <a:uFillTx/>
                <a:latin typeface="Aptos"/>
              </a:rPr>
              <a:t>Text here. </a:t>
            </a:r>
            <a:r>
              <a:rPr lang="es-ES" sz="1800" b="0" i="0" u="none" strike="noStrike" kern="1200" cap="none" spc="0" baseline="0">
                <a:solidFill>
                  <a:srgbClr val="221C6A"/>
                </a:solidFill>
                <a:uFillTx/>
                <a:latin typeface="Aptos"/>
                <a:ea typeface="Open Sans"/>
                <a:cs typeface="Open Sans"/>
              </a:rPr>
              <a:t>"Lorem ipsum dolor sit amet, consectetur adipiscing elit, sed do eiusmod tempor incididunt ut labore et dolore magna aliqua. Ut enim ad minim veniam, quis nostrud exercitation ullamco laboris nisi ut aliquip ex ea commodo consequat. "</a:t>
            </a:r>
            <a:endParaRPr lang="es-ES" sz="1800" b="0" i="0" u="none" strike="noStrike" kern="1200" cap="none" spc="0" baseline="0">
              <a:solidFill>
                <a:srgbClr val="000000"/>
              </a:solidFill>
              <a:uFillTx/>
              <a:latin typeface="Aptos"/>
              <a:ea typeface="Open Sans"/>
              <a:cs typeface="Open Sans"/>
            </a:endParaRPr>
          </a:p>
        </p:txBody>
      </p:sp>
      <p:pic>
        <p:nvPicPr>
          <p:cNvPr id="5" name="Imagen 5" descr="Logotipo&#10;&#10;El contenido generado por IA puede ser incorrecto.">
            <a:extLst>
              <a:ext uri="{FF2B5EF4-FFF2-40B4-BE49-F238E27FC236}">
                <a16:creationId xmlns:a16="http://schemas.microsoft.com/office/drawing/2014/main" id="{D07955CB-521F-B739-C482-A96E262397F4}"/>
              </a:ext>
            </a:extLst>
          </p:cNvPr>
          <p:cNvPicPr>
            <a:picLocks noChangeAspect="1"/>
          </p:cNvPicPr>
          <p:nvPr/>
        </p:nvPicPr>
        <p:blipFill>
          <a:blip r:embed="rId3"/>
          <a:srcRect l="29781" t="33251" r="51070" b="32102"/>
          <a:stretch>
            <a:fillRect/>
          </a:stretch>
        </p:blipFill>
        <p:spPr>
          <a:xfrm>
            <a:off x="10378156" y="731776"/>
            <a:ext cx="1091418" cy="1097609"/>
          </a:xfrm>
          <a:prstGeom prst="rect">
            <a:avLst/>
          </a:prstGeom>
          <a:noFill/>
          <a:ln cap="flat">
            <a:noFill/>
          </a:ln>
        </p:spPr>
      </p:pic>
      <p:sp>
        <p:nvSpPr>
          <p:cNvPr id="6" name="Título 1">
            <a:extLst>
              <a:ext uri="{FF2B5EF4-FFF2-40B4-BE49-F238E27FC236}">
                <a16:creationId xmlns:a16="http://schemas.microsoft.com/office/drawing/2014/main" id="{DD351AB0-4059-0953-C6AC-B3D784E9808B}"/>
              </a:ext>
            </a:extLst>
          </p:cNvPr>
          <p:cNvSpPr txBox="1"/>
          <p:nvPr/>
        </p:nvSpPr>
        <p:spPr>
          <a:xfrm>
            <a:off x="838203" y="838632"/>
            <a:ext cx="7454984" cy="1339952"/>
          </a:xfrm>
          <a:prstGeom prst="rect">
            <a:avLst/>
          </a:prstGeom>
          <a:noFill/>
          <a:ln cap="flat">
            <a:noFill/>
          </a:ln>
        </p:spPr>
        <p:txBody>
          <a:bodyPr vert="horz" wrap="square" lIns="91440" tIns="45720" rIns="91440" bIns="45720" anchor="ctr" anchorCtr="0" compatLnSpc="1">
            <a:noAutofit/>
          </a:bodyPr>
          <a:lstStyle/>
          <a:p>
            <a:pPr marL="0" marR="0" lvl="0" indent="0" algn="l" defTabSz="914400" rtl="0" fontAlgn="auto" hangingPunct="1">
              <a:lnSpc>
                <a:spcPct val="90000"/>
              </a:lnSpc>
              <a:spcBef>
                <a:spcPts val="0"/>
              </a:spcBef>
              <a:spcAft>
                <a:spcPts val="0"/>
              </a:spcAft>
              <a:buNone/>
              <a:tabLst/>
              <a:defRPr sz="1800" b="0" i="0" u="none" strike="noStrike" kern="0" cap="none" spc="0" baseline="0">
                <a:solidFill>
                  <a:srgbClr val="000000"/>
                </a:solidFill>
                <a:uFillTx/>
              </a:defRPr>
            </a:pPr>
            <a:r>
              <a:rPr lang="es-ES" sz="6000" b="0" i="0" u="none" strike="noStrike" kern="1200" cap="none" spc="0" baseline="0">
                <a:solidFill>
                  <a:srgbClr val="221C6A"/>
                </a:solidFill>
                <a:uFillTx/>
                <a:latin typeface="Franklin Gothic Demi"/>
              </a:rPr>
              <a:t>TITLE OF THE SLIDE</a:t>
            </a:r>
          </a:p>
        </p:txBody>
      </p:sp>
      <p:sp>
        <p:nvSpPr>
          <p:cNvPr id="7" name="Título 1">
            <a:extLst>
              <a:ext uri="{FF2B5EF4-FFF2-40B4-BE49-F238E27FC236}">
                <a16:creationId xmlns:a16="http://schemas.microsoft.com/office/drawing/2014/main" id="{AE705D10-B355-74B8-7A78-BD4B6151485A}"/>
              </a:ext>
            </a:extLst>
          </p:cNvPr>
          <p:cNvSpPr txBox="1"/>
          <p:nvPr/>
        </p:nvSpPr>
        <p:spPr>
          <a:xfrm>
            <a:off x="840799" y="665390"/>
            <a:ext cx="5253648" cy="402107"/>
          </a:xfrm>
          <a:prstGeom prst="rect">
            <a:avLst/>
          </a:prstGeom>
          <a:noFill/>
          <a:ln cap="flat">
            <a:noFill/>
          </a:ln>
        </p:spPr>
        <p:txBody>
          <a:bodyPr vert="horz" wrap="square" lIns="91440" tIns="45720" rIns="91440" bIns="45720" anchor="ctr" anchorCtr="0" compatLnSpc="1">
            <a:noAutofit/>
          </a:bodyPr>
          <a:lstStyle/>
          <a:p>
            <a:pPr marL="0" marR="0" lvl="0" indent="0" algn="l" defTabSz="914400" rtl="0" fontAlgn="auto" hangingPunct="1">
              <a:lnSpc>
                <a:spcPct val="90000"/>
              </a:lnSpc>
              <a:spcBef>
                <a:spcPts val="0"/>
              </a:spcBef>
              <a:spcAft>
                <a:spcPts val="0"/>
              </a:spcAft>
              <a:buNone/>
              <a:tabLst/>
              <a:defRPr sz="1800" b="0" i="0" u="none" strike="noStrike" kern="0" cap="none" spc="0" baseline="0">
                <a:solidFill>
                  <a:srgbClr val="000000"/>
                </a:solidFill>
                <a:uFillTx/>
              </a:defRPr>
            </a:pPr>
            <a:r>
              <a:rPr lang="es-ES" sz="1600" b="0" i="0" u="none" strike="noStrike" kern="1200" cap="none" spc="0" baseline="0">
                <a:solidFill>
                  <a:srgbClr val="7B5DA8"/>
                </a:solidFill>
                <a:uFillTx/>
                <a:latin typeface="Franklin Gothic Medium Cond"/>
              </a:rPr>
              <a:t>EXAMPLE: COMPARATIVES</a:t>
            </a:r>
          </a:p>
        </p:txBody>
      </p:sp>
      <p:sp>
        <p:nvSpPr>
          <p:cNvPr id="8" name="Título 1">
            <a:extLst>
              <a:ext uri="{FF2B5EF4-FFF2-40B4-BE49-F238E27FC236}">
                <a16:creationId xmlns:a16="http://schemas.microsoft.com/office/drawing/2014/main" id="{9FE8C8EF-991D-4465-F817-932FC7879303}"/>
              </a:ext>
            </a:extLst>
          </p:cNvPr>
          <p:cNvSpPr txBox="1"/>
          <p:nvPr/>
        </p:nvSpPr>
        <p:spPr>
          <a:xfrm>
            <a:off x="840799" y="2693081"/>
            <a:ext cx="2664140" cy="402107"/>
          </a:xfrm>
          <a:prstGeom prst="rect">
            <a:avLst/>
          </a:prstGeom>
          <a:noFill/>
          <a:ln cap="flat">
            <a:noFill/>
          </a:ln>
        </p:spPr>
        <p:txBody>
          <a:bodyPr vert="horz" wrap="square" lIns="91440" tIns="45720" rIns="91440" bIns="45720" anchor="ctr" anchorCtr="0" compatLnSpc="1">
            <a:noAutofit/>
          </a:bodyPr>
          <a:lstStyle/>
          <a:p>
            <a:pPr marL="0" marR="0" lvl="0" indent="0" algn="l" defTabSz="914400" rtl="0" fontAlgn="auto" hangingPunct="1">
              <a:lnSpc>
                <a:spcPct val="90000"/>
              </a:lnSpc>
              <a:spcBef>
                <a:spcPts val="0"/>
              </a:spcBef>
              <a:spcAft>
                <a:spcPts val="0"/>
              </a:spcAft>
              <a:buNone/>
              <a:tabLst/>
              <a:defRPr sz="1800" b="0" i="0" u="none" strike="noStrike" kern="0" cap="none" spc="0" baseline="0">
                <a:solidFill>
                  <a:srgbClr val="000000"/>
                </a:solidFill>
                <a:uFillTx/>
              </a:defRPr>
            </a:pPr>
            <a:r>
              <a:rPr lang="es-ES" sz="2000" b="1" i="0" u="none" strike="noStrike" kern="1200" cap="none" spc="0" baseline="0">
                <a:solidFill>
                  <a:srgbClr val="7B5DA8"/>
                </a:solidFill>
                <a:uFillTx/>
                <a:latin typeface="Franklin Gothic Medium Cond"/>
              </a:rPr>
              <a:t>TOPIC 1</a:t>
            </a:r>
          </a:p>
        </p:txBody>
      </p:sp>
      <p:sp>
        <p:nvSpPr>
          <p:cNvPr id="9" name="Título 1">
            <a:extLst>
              <a:ext uri="{FF2B5EF4-FFF2-40B4-BE49-F238E27FC236}">
                <a16:creationId xmlns:a16="http://schemas.microsoft.com/office/drawing/2014/main" id="{7E9489AA-902C-6A1F-C3CE-A2AB7171039C}"/>
              </a:ext>
            </a:extLst>
          </p:cNvPr>
          <p:cNvSpPr txBox="1"/>
          <p:nvPr/>
        </p:nvSpPr>
        <p:spPr>
          <a:xfrm>
            <a:off x="6252292" y="2693081"/>
            <a:ext cx="2664140" cy="402107"/>
          </a:xfrm>
          <a:prstGeom prst="rect">
            <a:avLst/>
          </a:prstGeom>
          <a:noFill/>
          <a:ln cap="flat">
            <a:noFill/>
          </a:ln>
        </p:spPr>
        <p:txBody>
          <a:bodyPr vert="horz" wrap="square" lIns="91440" tIns="45720" rIns="91440" bIns="45720" anchor="ctr" anchorCtr="0" compatLnSpc="1">
            <a:noAutofit/>
          </a:bodyPr>
          <a:lstStyle/>
          <a:p>
            <a:pPr marL="0" marR="0" lvl="0" indent="0" algn="l" defTabSz="914400" rtl="0" fontAlgn="auto" hangingPunct="1">
              <a:lnSpc>
                <a:spcPct val="90000"/>
              </a:lnSpc>
              <a:spcBef>
                <a:spcPts val="0"/>
              </a:spcBef>
              <a:spcAft>
                <a:spcPts val="0"/>
              </a:spcAft>
              <a:buNone/>
              <a:tabLst/>
              <a:defRPr sz="1800" b="0" i="0" u="none" strike="noStrike" kern="0" cap="none" spc="0" baseline="0">
                <a:solidFill>
                  <a:srgbClr val="000000"/>
                </a:solidFill>
                <a:uFillTx/>
              </a:defRPr>
            </a:pPr>
            <a:r>
              <a:rPr lang="es-ES" sz="2000" b="1" i="0" u="none" strike="noStrike" kern="1200" cap="none" spc="0" baseline="0">
                <a:solidFill>
                  <a:srgbClr val="7B5DA8"/>
                </a:solidFill>
                <a:uFillTx/>
                <a:latin typeface="Franklin Gothic Medium Cond"/>
              </a:rPr>
              <a:t>TOPIC 2</a:t>
            </a:r>
            <a:endParaRPr lang="es-ES" sz="5400" b="0" i="0" u="none" strike="noStrike" kern="1200" cap="none" spc="0" baseline="0">
              <a:solidFill>
                <a:srgbClr val="000000"/>
              </a:solidFill>
              <a:uFillTx/>
              <a:latin typeface="Aptos Display"/>
            </a:endParaRPr>
          </a:p>
        </p:txBody>
      </p:sp>
      <p:cxnSp>
        <p:nvCxnSpPr>
          <p:cNvPr id="10" name="Conector recto de flecha 17">
            <a:extLst>
              <a:ext uri="{FF2B5EF4-FFF2-40B4-BE49-F238E27FC236}">
                <a16:creationId xmlns:a16="http://schemas.microsoft.com/office/drawing/2014/main" id="{399B9C8B-E481-A635-0AED-48801D42574F}"/>
              </a:ext>
            </a:extLst>
          </p:cNvPr>
          <p:cNvCxnSpPr/>
          <p:nvPr/>
        </p:nvCxnSpPr>
        <p:spPr>
          <a:xfrm>
            <a:off x="2007812" y="2902854"/>
            <a:ext cx="2697233" cy="12920"/>
          </a:xfrm>
          <a:prstGeom prst="straightConnector1">
            <a:avLst/>
          </a:prstGeom>
          <a:noFill/>
          <a:ln w="19046" cap="flat">
            <a:solidFill>
              <a:srgbClr val="7B5DA8"/>
            </a:solidFill>
            <a:prstDash val="solid"/>
            <a:miter/>
          </a:ln>
        </p:spPr>
      </p:cxnSp>
      <p:cxnSp>
        <p:nvCxnSpPr>
          <p:cNvPr id="11" name="Conector recto de flecha 18">
            <a:extLst>
              <a:ext uri="{FF2B5EF4-FFF2-40B4-BE49-F238E27FC236}">
                <a16:creationId xmlns:a16="http://schemas.microsoft.com/office/drawing/2014/main" id="{26710E31-5FD5-48CF-6265-05C5D6C737D3}"/>
              </a:ext>
            </a:extLst>
          </p:cNvPr>
          <p:cNvCxnSpPr/>
          <p:nvPr/>
        </p:nvCxnSpPr>
        <p:spPr>
          <a:xfrm>
            <a:off x="7470958" y="2902854"/>
            <a:ext cx="2697243" cy="12911"/>
          </a:xfrm>
          <a:prstGeom prst="straightConnector1">
            <a:avLst/>
          </a:prstGeom>
          <a:noFill/>
          <a:ln w="19046" cap="flat">
            <a:solidFill>
              <a:srgbClr val="7B5DA8"/>
            </a:solidFill>
            <a:prstDash val="solid"/>
            <a:miter/>
          </a:ln>
        </p:spPr>
      </p:cxnSp>
    </p:spTree>
  </p:cSld>
  <p:clrMapOvr>
    <a:masterClrMapping/>
  </p:clrMapOvr>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0</TotalTime>
  <Words>568</Words>
  <Application>Microsoft Macintosh PowerPoint</Application>
  <PresentationFormat>Widescreen</PresentationFormat>
  <Paragraphs>80</Paragraphs>
  <Slides>13</Slides>
  <Notes>0</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13</vt:i4>
      </vt:variant>
    </vt:vector>
  </HeadingPairs>
  <TitlesOfParts>
    <vt:vector size="22" baseType="lpstr">
      <vt:lpstr>Aptos</vt:lpstr>
      <vt:lpstr>Aptos Display</vt:lpstr>
      <vt:lpstr>Arial</vt:lpstr>
      <vt:lpstr>Century Gothic</vt:lpstr>
      <vt:lpstr>Franklin Gothic Demi</vt:lpstr>
      <vt:lpstr>Franklin Gothic Demi Cond</vt:lpstr>
      <vt:lpstr>Franklin Gothic Heavy</vt:lpstr>
      <vt:lpstr>Franklin Gothic Medium Cond</vt:lpstr>
      <vt:lpstr>Tema de Office</vt:lpstr>
      <vt:lpstr>TITLE OF THE PRESENTATION</vt:lpstr>
      <vt:lpstr>Index:</vt:lpstr>
      <vt:lpstr>TITLE OF THE SLIDE</vt:lpstr>
      <vt:lpstr>TITLE OF THE SLIDE</vt:lpstr>
      <vt:lpstr>TITLE OF THE SLIDE</vt:lpstr>
      <vt:lpstr>TITLE OF THE SLIDE</vt:lpstr>
      <vt:lpstr>TITLE OF SLIDE</vt:lpstr>
      <vt:lpstr>PowerPoint Presentation</vt:lpstr>
      <vt:lpstr>PowerPoint Presentation</vt:lpstr>
      <vt:lpstr>TITLE OF THE SLIDE</vt:lpstr>
      <vt:lpstr>PowerPoint Presentation</vt:lpstr>
      <vt:lpstr>LET'S KEEP IN TOUCH!</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Janelle Rahyns</cp:lastModifiedBy>
  <cp:revision>4</cp:revision>
  <dcterms:created xsi:type="dcterms:W3CDTF">2025-09-16T12:39:07Z</dcterms:created>
  <dcterms:modified xsi:type="dcterms:W3CDTF">2025-09-29T15:53:28Z</dcterms:modified>
</cp:coreProperties>
</file>