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2954"/>
    <a:srgbClr val="CC34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13"/>
    <p:restoredTop sz="94694"/>
  </p:normalViewPr>
  <p:slideViewPr>
    <p:cSldViewPr snapToGrid="0" snapToObjects="1">
      <p:cViewPr varScale="1">
        <p:scale>
          <a:sx n="59" d="100"/>
          <a:sy n="59" d="100"/>
        </p:scale>
        <p:origin x="88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B4CB475-4DE5-0749-84DC-B0D70EEC6E12}"/>
              </a:ext>
            </a:extLst>
          </p:cNvPr>
          <p:cNvSpPr/>
          <p:nvPr userDrawn="1"/>
        </p:nvSpPr>
        <p:spPr>
          <a:xfrm>
            <a:off x="0" y="2941189"/>
            <a:ext cx="12192000" cy="975622"/>
          </a:xfrm>
          <a:prstGeom prst="rect">
            <a:avLst/>
          </a:prstGeom>
          <a:solidFill>
            <a:srgbClr val="CC34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59D90D-F7C7-F24E-BF12-B716FB1EA9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412490" y="745490"/>
            <a:ext cx="5367020" cy="536702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27A76D5-A41D-5B45-9391-26339DCD214B}"/>
              </a:ext>
            </a:extLst>
          </p:cNvPr>
          <p:cNvSpPr txBox="1"/>
          <p:nvPr userDrawn="1"/>
        </p:nvSpPr>
        <p:spPr>
          <a:xfrm>
            <a:off x="7263019" y="5760959"/>
            <a:ext cx="399553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500" b="1" dirty="0">
                <a:solidFill>
                  <a:srgbClr val="1829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#CLDE22</a:t>
            </a:r>
          </a:p>
        </p:txBody>
      </p:sp>
    </p:spTree>
    <p:extLst>
      <p:ext uri="{BB962C8B-B14F-4D97-AF65-F5344CB8AC3E}">
        <p14:creationId xmlns:p14="http://schemas.microsoft.com/office/powerpoint/2010/main" val="3189091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1AA04ED-0D08-944E-A7B5-499C32EF3F09}"/>
              </a:ext>
            </a:extLst>
          </p:cNvPr>
          <p:cNvSpPr/>
          <p:nvPr userDrawn="1"/>
        </p:nvSpPr>
        <p:spPr>
          <a:xfrm>
            <a:off x="0" y="866879"/>
            <a:ext cx="12192000" cy="874644"/>
          </a:xfrm>
          <a:prstGeom prst="rect">
            <a:avLst/>
          </a:prstGeom>
          <a:solidFill>
            <a:srgbClr val="CC34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text, sign, outdoor&#10;&#10;Description automatically generated">
            <a:extLst>
              <a:ext uri="{FF2B5EF4-FFF2-40B4-BE49-F238E27FC236}">
                <a16:creationId xmlns:a16="http://schemas.microsoft.com/office/drawing/2014/main" id="{B24D6F2A-0334-B545-A8B8-C1767EB212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48076" y="291787"/>
            <a:ext cx="2024824" cy="202482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B4EA5B2-E451-3445-97FE-8D0CF13BE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6880"/>
            <a:ext cx="8431696" cy="87464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84434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78B3A1D-9F4E-5247-A747-46741A0E0EE4}"/>
              </a:ext>
            </a:extLst>
          </p:cNvPr>
          <p:cNvSpPr txBox="1">
            <a:spLocks/>
          </p:cNvSpPr>
          <p:nvPr userDrawn="1"/>
        </p:nvSpPr>
        <p:spPr>
          <a:xfrm>
            <a:off x="838199" y="357325"/>
            <a:ext cx="10515599" cy="8746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D0C4D19-9175-7D45-B63B-6CE4FD35843C}"/>
              </a:ext>
            </a:extLst>
          </p:cNvPr>
          <p:cNvGrpSpPr/>
          <p:nvPr userDrawn="1"/>
        </p:nvGrpSpPr>
        <p:grpSpPr>
          <a:xfrm>
            <a:off x="0" y="5384272"/>
            <a:ext cx="12192000" cy="1213696"/>
            <a:chOff x="0" y="5384272"/>
            <a:chExt cx="12192000" cy="121369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009F9E0-2BB1-8E45-8143-22981874D2E1}"/>
                </a:ext>
              </a:extLst>
            </p:cNvPr>
            <p:cNvSpPr/>
            <p:nvPr userDrawn="1"/>
          </p:nvSpPr>
          <p:spPr>
            <a:xfrm>
              <a:off x="0" y="5691667"/>
              <a:ext cx="12192000" cy="598905"/>
            </a:xfrm>
            <a:prstGeom prst="rect">
              <a:avLst/>
            </a:prstGeom>
            <a:solidFill>
              <a:srgbClr val="CC34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4CD880E-EFCE-5F40-93FB-22A096A80A76}"/>
                </a:ext>
              </a:extLst>
            </p:cNvPr>
            <p:cNvSpPr txBox="1"/>
            <p:nvPr userDrawn="1"/>
          </p:nvSpPr>
          <p:spPr>
            <a:xfrm>
              <a:off x="7434469" y="5829539"/>
              <a:ext cx="3995531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5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#CLDE22</a:t>
              </a:r>
            </a:p>
          </p:txBody>
        </p:sp>
        <p:pic>
          <p:nvPicPr>
            <p:cNvPr id="12" name="Picture 11" descr="A picture containing text, sign, outdoor&#10;&#10;Description automatically generated">
              <a:extLst>
                <a:ext uri="{FF2B5EF4-FFF2-40B4-BE49-F238E27FC236}">
                  <a16:creationId xmlns:a16="http://schemas.microsoft.com/office/drawing/2014/main" id="{C731E632-A8C5-CC46-9D60-94D9AA38DC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63122" y="5384272"/>
              <a:ext cx="1213696" cy="12136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206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FF30205-89E0-7B43-84B2-A285D17B9DAF}"/>
              </a:ext>
            </a:extLst>
          </p:cNvPr>
          <p:cNvGrpSpPr/>
          <p:nvPr userDrawn="1"/>
        </p:nvGrpSpPr>
        <p:grpSpPr>
          <a:xfrm>
            <a:off x="0" y="5384272"/>
            <a:ext cx="12192000" cy="1213696"/>
            <a:chOff x="0" y="5384272"/>
            <a:chExt cx="12192000" cy="121369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E11E5BB-4C65-3347-BF5F-A4AB63824BB7}"/>
                </a:ext>
              </a:extLst>
            </p:cNvPr>
            <p:cNvSpPr/>
            <p:nvPr userDrawn="1"/>
          </p:nvSpPr>
          <p:spPr>
            <a:xfrm>
              <a:off x="0" y="5691667"/>
              <a:ext cx="12192000" cy="598905"/>
            </a:xfrm>
            <a:prstGeom prst="rect">
              <a:avLst/>
            </a:prstGeom>
            <a:solidFill>
              <a:srgbClr val="CC34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958D71B-7FAA-B74E-9BF1-F01C6F6B27AD}"/>
                </a:ext>
              </a:extLst>
            </p:cNvPr>
            <p:cNvSpPr txBox="1"/>
            <p:nvPr userDrawn="1"/>
          </p:nvSpPr>
          <p:spPr>
            <a:xfrm>
              <a:off x="7434469" y="5829539"/>
              <a:ext cx="3995531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5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#CLDE22</a:t>
              </a:r>
            </a:p>
          </p:txBody>
        </p:sp>
        <p:pic>
          <p:nvPicPr>
            <p:cNvPr id="9" name="Picture 8" descr="A picture containing text, sign, outdoor&#10;&#10;Description automatically generated">
              <a:extLst>
                <a:ext uri="{FF2B5EF4-FFF2-40B4-BE49-F238E27FC236}">
                  <a16:creationId xmlns:a16="http://schemas.microsoft.com/office/drawing/2014/main" id="{83905C31-B9FE-394E-BFDB-666839546A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63122" y="5384272"/>
              <a:ext cx="1213696" cy="12136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4767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ADEB9FD-E0A1-DC42-82E1-266AE8531D04}"/>
              </a:ext>
            </a:extLst>
          </p:cNvPr>
          <p:cNvGrpSpPr/>
          <p:nvPr userDrawn="1"/>
        </p:nvGrpSpPr>
        <p:grpSpPr>
          <a:xfrm>
            <a:off x="0" y="291787"/>
            <a:ext cx="12192000" cy="2024824"/>
            <a:chOff x="0" y="291787"/>
            <a:chExt cx="12192000" cy="202482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133246B-39D0-014C-9C72-DEC9BFA18D20}"/>
                </a:ext>
              </a:extLst>
            </p:cNvPr>
            <p:cNvSpPr/>
            <p:nvPr userDrawn="1"/>
          </p:nvSpPr>
          <p:spPr>
            <a:xfrm>
              <a:off x="0" y="866879"/>
              <a:ext cx="12192000" cy="874644"/>
            </a:xfrm>
            <a:prstGeom prst="rect">
              <a:avLst/>
            </a:prstGeom>
            <a:solidFill>
              <a:srgbClr val="CC34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7B58BA1-9CA0-EA40-AD0A-68A20933B681}"/>
                </a:ext>
              </a:extLst>
            </p:cNvPr>
            <p:cNvSpPr txBox="1"/>
            <p:nvPr userDrawn="1"/>
          </p:nvSpPr>
          <p:spPr>
            <a:xfrm>
              <a:off x="2882347" y="1142618"/>
              <a:ext cx="3995531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June 21-24, 2022 | Minneapolis, MN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DC45136-FD71-3C43-8979-752E2AFC61A3}"/>
                </a:ext>
              </a:extLst>
            </p:cNvPr>
            <p:cNvSpPr txBox="1"/>
            <p:nvPr userDrawn="1"/>
          </p:nvSpPr>
          <p:spPr>
            <a:xfrm>
              <a:off x="7356303" y="1165700"/>
              <a:ext cx="32997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Brought to you in partnership by: </a:t>
              </a:r>
            </a:p>
          </p:txBody>
        </p:sp>
        <p:pic>
          <p:nvPicPr>
            <p:cNvPr id="10" name="Picture 9" descr="A picture containing text, sign, outdoor&#10;&#10;Description automatically generated">
              <a:extLst>
                <a:ext uri="{FF2B5EF4-FFF2-40B4-BE49-F238E27FC236}">
                  <a16:creationId xmlns:a16="http://schemas.microsoft.com/office/drawing/2014/main" id="{C78BE620-A1A1-464D-BD11-B7FD9ED116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11588" y="291787"/>
              <a:ext cx="2024824" cy="202482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6E9E958-4E38-5C41-9D66-42ECB75D18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941775" y="954949"/>
              <a:ext cx="901700" cy="6985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1936B48-7751-4B46-8F5D-B2559A9AD2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0035" y="935899"/>
              <a:ext cx="736600" cy="736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3926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C945F52-4006-2B49-A120-0FAA8433B788}"/>
              </a:ext>
            </a:extLst>
          </p:cNvPr>
          <p:cNvGrpSpPr/>
          <p:nvPr userDrawn="1"/>
        </p:nvGrpSpPr>
        <p:grpSpPr>
          <a:xfrm>
            <a:off x="0" y="291787"/>
            <a:ext cx="12192000" cy="2024824"/>
            <a:chOff x="0" y="291787"/>
            <a:chExt cx="12192000" cy="202482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E7D6F35-F6D7-C94E-93E3-CD78CDA9D88A}"/>
                </a:ext>
              </a:extLst>
            </p:cNvPr>
            <p:cNvSpPr/>
            <p:nvPr userDrawn="1"/>
          </p:nvSpPr>
          <p:spPr>
            <a:xfrm>
              <a:off x="0" y="866879"/>
              <a:ext cx="12192000" cy="874644"/>
            </a:xfrm>
            <a:prstGeom prst="rect">
              <a:avLst/>
            </a:prstGeom>
            <a:solidFill>
              <a:srgbClr val="CC34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7BAB146-BF4C-384B-A60A-CA45E35F6D9A}"/>
                </a:ext>
              </a:extLst>
            </p:cNvPr>
            <p:cNvSpPr txBox="1"/>
            <p:nvPr userDrawn="1"/>
          </p:nvSpPr>
          <p:spPr>
            <a:xfrm>
              <a:off x="7434469" y="1142618"/>
              <a:ext cx="3995531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5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#CLDE22</a:t>
              </a:r>
            </a:p>
          </p:txBody>
        </p:sp>
        <p:pic>
          <p:nvPicPr>
            <p:cNvPr id="10" name="Picture 9" descr="A picture containing text, sign, outdoor&#10;&#10;Description automatically generated">
              <a:extLst>
                <a:ext uri="{FF2B5EF4-FFF2-40B4-BE49-F238E27FC236}">
                  <a16:creationId xmlns:a16="http://schemas.microsoft.com/office/drawing/2014/main" id="{4FF05CEB-8C63-B34E-AB2D-BBAF21BAB6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11588" y="291787"/>
              <a:ext cx="2024824" cy="20248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1550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4B73F-191D-8B40-97EE-E7B0D25C5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05C8F-CD11-9042-908D-C77724FC5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7C6F60-07D5-4142-9318-C3601C4B6F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8E4206F-5145-CF4E-B263-BF5B055D5D6F}"/>
              </a:ext>
            </a:extLst>
          </p:cNvPr>
          <p:cNvGrpSpPr/>
          <p:nvPr userDrawn="1"/>
        </p:nvGrpSpPr>
        <p:grpSpPr>
          <a:xfrm>
            <a:off x="0" y="5384272"/>
            <a:ext cx="12192000" cy="1213696"/>
            <a:chOff x="0" y="5384272"/>
            <a:chExt cx="12192000" cy="121369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85104B1-02DA-684F-A610-A7A49B1A1F50}"/>
                </a:ext>
              </a:extLst>
            </p:cNvPr>
            <p:cNvSpPr/>
            <p:nvPr userDrawn="1"/>
          </p:nvSpPr>
          <p:spPr>
            <a:xfrm>
              <a:off x="0" y="5691667"/>
              <a:ext cx="12192000" cy="598905"/>
            </a:xfrm>
            <a:prstGeom prst="rect">
              <a:avLst/>
            </a:prstGeom>
            <a:solidFill>
              <a:srgbClr val="CC34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8A25789-8A28-BA4A-8026-DBA9E93A3709}"/>
                </a:ext>
              </a:extLst>
            </p:cNvPr>
            <p:cNvSpPr txBox="1"/>
            <p:nvPr userDrawn="1"/>
          </p:nvSpPr>
          <p:spPr>
            <a:xfrm>
              <a:off x="7434469" y="5829539"/>
              <a:ext cx="3995531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5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#CLDE22</a:t>
              </a:r>
            </a:p>
          </p:txBody>
        </p:sp>
        <p:pic>
          <p:nvPicPr>
            <p:cNvPr id="12" name="Picture 11" descr="A picture containing text, sign, outdoor&#10;&#10;Description automatically generated">
              <a:extLst>
                <a:ext uri="{FF2B5EF4-FFF2-40B4-BE49-F238E27FC236}">
                  <a16:creationId xmlns:a16="http://schemas.microsoft.com/office/drawing/2014/main" id="{66BAD8E4-F0FF-4840-8C2D-AB632C7A46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63122" y="5384272"/>
              <a:ext cx="1213696" cy="12136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19734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28C6D-A648-624E-961A-F321EB25F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111089-53DE-BA41-B12E-5FFA5EDC0F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81226B-C7E7-9140-A365-8ED81B549A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681FA4D-2937-5D41-A0D8-A44A720F3853}"/>
              </a:ext>
            </a:extLst>
          </p:cNvPr>
          <p:cNvGrpSpPr/>
          <p:nvPr userDrawn="1"/>
        </p:nvGrpSpPr>
        <p:grpSpPr>
          <a:xfrm>
            <a:off x="0" y="5384272"/>
            <a:ext cx="12192000" cy="1213696"/>
            <a:chOff x="0" y="5384272"/>
            <a:chExt cx="12192000" cy="121369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C39B217-0CE1-1C4D-B101-E46345627A33}"/>
                </a:ext>
              </a:extLst>
            </p:cNvPr>
            <p:cNvSpPr/>
            <p:nvPr userDrawn="1"/>
          </p:nvSpPr>
          <p:spPr>
            <a:xfrm>
              <a:off x="0" y="5691667"/>
              <a:ext cx="12192000" cy="598905"/>
            </a:xfrm>
            <a:prstGeom prst="rect">
              <a:avLst/>
            </a:prstGeom>
            <a:solidFill>
              <a:srgbClr val="CC34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D3232D0-8CF1-654A-A177-A967981DC24A}"/>
                </a:ext>
              </a:extLst>
            </p:cNvPr>
            <p:cNvSpPr txBox="1"/>
            <p:nvPr userDrawn="1"/>
          </p:nvSpPr>
          <p:spPr>
            <a:xfrm>
              <a:off x="7434469" y="5829539"/>
              <a:ext cx="3995531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5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#CLDE22</a:t>
              </a:r>
            </a:p>
          </p:txBody>
        </p:sp>
        <p:pic>
          <p:nvPicPr>
            <p:cNvPr id="12" name="Picture 11" descr="A picture containing text, sign, outdoor&#10;&#10;Description automatically generated">
              <a:extLst>
                <a:ext uri="{FF2B5EF4-FFF2-40B4-BE49-F238E27FC236}">
                  <a16:creationId xmlns:a16="http://schemas.microsoft.com/office/drawing/2014/main" id="{457FB4AF-AAF7-9B43-9D8F-3A0E4B8369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63122" y="5384272"/>
              <a:ext cx="1213696" cy="12136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8877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B4CB475-4DE5-0749-84DC-B0D70EEC6E12}"/>
              </a:ext>
            </a:extLst>
          </p:cNvPr>
          <p:cNvSpPr/>
          <p:nvPr userDrawn="1"/>
        </p:nvSpPr>
        <p:spPr>
          <a:xfrm>
            <a:off x="0" y="2941189"/>
            <a:ext cx="12192000" cy="975622"/>
          </a:xfrm>
          <a:prstGeom prst="rect">
            <a:avLst/>
          </a:prstGeom>
          <a:solidFill>
            <a:srgbClr val="CC34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7A76D5-A41D-5B45-9391-26339DCD214B}"/>
              </a:ext>
            </a:extLst>
          </p:cNvPr>
          <p:cNvSpPr txBox="1"/>
          <p:nvPr userDrawn="1"/>
        </p:nvSpPr>
        <p:spPr>
          <a:xfrm>
            <a:off x="7263019" y="5760959"/>
            <a:ext cx="399553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500" b="1" dirty="0">
                <a:solidFill>
                  <a:srgbClr val="1829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#CLDE23</a:t>
            </a:r>
          </a:p>
        </p:txBody>
      </p:sp>
      <p:pic>
        <p:nvPicPr>
          <p:cNvPr id="3" name="Picture 2" descr="A picture containing text, sky, outdoor, city&#10;&#10;Description automatically generated">
            <a:extLst>
              <a:ext uri="{FF2B5EF4-FFF2-40B4-BE49-F238E27FC236}">
                <a16:creationId xmlns:a16="http://schemas.microsoft.com/office/drawing/2014/main" id="{C10ABA6B-C071-3FFD-837E-D1248B2F37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219638"/>
            <a:ext cx="12261574" cy="815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172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77C07-C3BE-B845-862F-BE2FACA45F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8238"/>
            <a:ext cx="9144000" cy="2387600"/>
          </a:xfrm>
        </p:spPr>
        <p:txBody>
          <a:bodyPr anchor="b"/>
          <a:lstStyle>
            <a:lvl1pPr algn="ctr">
              <a:defRPr sz="6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FC82F9-3463-F948-8D4B-A5F12D0931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27913"/>
            <a:ext cx="9144000" cy="1655762"/>
          </a:xfrm>
        </p:spPr>
        <p:txBody>
          <a:bodyPr/>
          <a:lstStyle>
            <a:lvl1pPr marL="0" indent="0" algn="ctr">
              <a:buNone/>
              <a:defRPr sz="2400" i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D03D890-9B5E-D644-85F6-EF7E94DD8593}"/>
              </a:ext>
            </a:extLst>
          </p:cNvPr>
          <p:cNvGrpSpPr/>
          <p:nvPr userDrawn="1"/>
        </p:nvGrpSpPr>
        <p:grpSpPr>
          <a:xfrm>
            <a:off x="0" y="291787"/>
            <a:ext cx="12192000" cy="2024824"/>
            <a:chOff x="0" y="291787"/>
            <a:chExt cx="12192000" cy="202482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757C58A-4A81-4B41-A3B7-CCE82FC83604}"/>
                </a:ext>
              </a:extLst>
            </p:cNvPr>
            <p:cNvSpPr/>
            <p:nvPr userDrawn="1"/>
          </p:nvSpPr>
          <p:spPr>
            <a:xfrm>
              <a:off x="0" y="866879"/>
              <a:ext cx="12192000" cy="874644"/>
            </a:xfrm>
            <a:prstGeom prst="rect">
              <a:avLst/>
            </a:prstGeom>
            <a:solidFill>
              <a:srgbClr val="CC34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2E25010-9035-6B4F-A511-55C09567A434}"/>
                </a:ext>
              </a:extLst>
            </p:cNvPr>
            <p:cNvSpPr txBox="1"/>
            <p:nvPr userDrawn="1"/>
          </p:nvSpPr>
          <p:spPr>
            <a:xfrm>
              <a:off x="2882347" y="1142618"/>
              <a:ext cx="3995531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June 21-24, 2022 | Minneapolis, MN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211C621-E4E3-8C4B-BFF0-8D1721CE13F7}"/>
                </a:ext>
              </a:extLst>
            </p:cNvPr>
            <p:cNvSpPr txBox="1"/>
            <p:nvPr userDrawn="1"/>
          </p:nvSpPr>
          <p:spPr>
            <a:xfrm>
              <a:off x="7356303" y="1165700"/>
              <a:ext cx="32997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Brought to you in partnership by: </a:t>
              </a:r>
            </a:p>
          </p:txBody>
        </p:sp>
        <p:pic>
          <p:nvPicPr>
            <p:cNvPr id="12" name="Picture 11" descr="A picture containing text, sign, outdoor&#10;&#10;Description automatically generated">
              <a:extLst>
                <a:ext uri="{FF2B5EF4-FFF2-40B4-BE49-F238E27FC236}">
                  <a16:creationId xmlns:a16="http://schemas.microsoft.com/office/drawing/2014/main" id="{6BABB764-884C-D74D-91D9-010CE57698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11588" y="291787"/>
              <a:ext cx="2024824" cy="2024824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46CB29E-BE02-6B4A-BB01-07998F75EB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941775" y="954949"/>
              <a:ext cx="901700" cy="6985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484BE2F-E521-5C4D-AEDC-7CCE1DEA96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0035" y="935899"/>
              <a:ext cx="736600" cy="736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0126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104BC6A-47EB-D648-AA23-11EDC0560F83}"/>
              </a:ext>
            </a:extLst>
          </p:cNvPr>
          <p:cNvGrpSpPr/>
          <p:nvPr userDrawn="1"/>
        </p:nvGrpSpPr>
        <p:grpSpPr>
          <a:xfrm>
            <a:off x="0" y="291787"/>
            <a:ext cx="12192000" cy="2024824"/>
            <a:chOff x="0" y="291787"/>
            <a:chExt cx="12192000" cy="202482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C5F35D9-2C02-2645-AE17-B19A8563C818}"/>
                </a:ext>
              </a:extLst>
            </p:cNvPr>
            <p:cNvSpPr/>
            <p:nvPr userDrawn="1"/>
          </p:nvSpPr>
          <p:spPr>
            <a:xfrm>
              <a:off x="0" y="866879"/>
              <a:ext cx="12192000" cy="874644"/>
            </a:xfrm>
            <a:prstGeom prst="rect">
              <a:avLst/>
            </a:prstGeom>
            <a:solidFill>
              <a:srgbClr val="CC34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C2FF77E-AECC-E145-80E7-75710A02511E}"/>
                </a:ext>
              </a:extLst>
            </p:cNvPr>
            <p:cNvSpPr txBox="1"/>
            <p:nvPr userDrawn="1"/>
          </p:nvSpPr>
          <p:spPr>
            <a:xfrm>
              <a:off x="7434469" y="1142618"/>
              <a:ext cx="3995531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5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#CLDE22</a:t>
              </a:r>
            </a:p>
          </p:txBody>
        </p:sp>
        <p:pic>
          <p:nvPicPr>
            <p:cNvPr id="13" name="Picture 12" descr="A picture containing text, sign, outdoor&#10;&#10;Description automatically generated">
              <a:extLst>
                <a:ext uri="{FF2B5EF4-FFF2-40B4-BE49-F238E27FC236}">
                  <a16:creationId xmlns:a16="http://schemas.microsoft.com/office/drawing/2014/main" id="{643B7721-C0D7-B34C-B679-34056EA8E5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11588" y="291787"/>
              <a:ext cx="2024824" cy="2024824"/>
            </a:xfrm>
            <a:prstGeom prst="rect">
              <a:avLst/>
            </a:prstGeom>
          </p:spPr>
        </p:pic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341FC0E8-AA00-5946-A77D-93B7475112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8238"/>
            <a:ext cx="9144000" cy="2387600"/>
          </a:xfrm>
        </p:spPr>
        <p:txBody>
          <a:bodyPr anchor="b"/>
          <a:lstStyle>
            <a:lvl1pPr algn="ctr">
              <a:defRPr sz="6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8D7CE4BB-7DFB-BF49-91B2-91D5497EDE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27913"/>
            <a:ext cx="9144000" cy="1655762"/>
          </a:xfrm>
        </p:spPr>
        <p:txBody>
          <a:bodyPr/>
          <a:lstStyle>
            <a:lvl1pPr marL="0" indent="0" algn="ctr">
              <a:buNone/>
              <a:defRPr sz="2400" i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7648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7103193-5F74-8546-98C2-784D2D67CC55}"/>
              </a:ext>
            </a:extLst>
          </p:cNvPr>
          <p:cNvGrpSpPr/>
          <p:nvPr userDrawn="1"/>
        </p:nvGrpSpPr>
        <p:grpSpPr>
          <a:xfrm>
            <a:off x="0" y="4696651"/>
            <a:ext cx="12192000" cy="2024824"/>
            <a:chOff x="0" y="291787"/>
            <a:chExt cx="12192000" cy="202482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75E85B3-9C99-5440-B601-973B5F68D554}"/>
                </a:ext>
              </a:extLst>
            </p:cNvPr>
            <p:cNvSpPr/>
            <p:nvPr userDrawn="1"/>
          </p:nvSpPr>
          <p:spPr>
            <a:xfrm>
              <a:off x="0" y="866879"/>
              <a:ext cx="12192000" cy="874644"/>
            </a:xfrm>
            <a:prstGeom prst="rect">
              <a:avLst/>
            </a:prstGeom>
            <a:solidFill>
              <a:srgbClr val="CC34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BD131E0-5E3B-CC45-9910-EBC0E15E77E5}"/>
                </a:ext>
              </a:extLst>
            </p:cNvPr>
            <p:cNvSpPr txBox="1"/>
            <p:nvPr userDrawn="1"/>
          </p:nvSpPr>
          <p:spPr>
            <a:xfrm>
              <a:off x="2882347" y="1142618"/>
              <a:ext cx="3995531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June 21-24, 2022 | Minneapolis, MN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DAA319B-6750-AF42-B7C4-5F4997ACD5E7}"/>
                </a:ext>
              </a:extLst>
            </p:cNvPr>
            <p:cNvSpPr txBox="1"/>
            <p:nvPr userDrawn="1"/>
          </p:nvSpPr>
          <p:spPr>
            <a:xfrm>
              <a:off x="7356303" y="1165700"/>
              <a:ext cx="32997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Brought to you in partnership by: </a:t>
              </a:r>
            </a:p>
          </p:txBody>
        </p:sp>
        <p:pic>
          <p:nvPicPr>
            <p:cNvPr id="13" name="Picture 12" descr="A picture containing text, sign, outdoor&#10;&#10;Description automatically generated">
              <a:extLst>
                <a:ext uri="{FF2B5EF4-FFF2-40B4-BE49-F238E27FC236}">
                  <a16:creationId xmlns:a16="http://schemas.microsoft.com/office/drawing/2014/main" id="{03FEDE90-FEFF-DA45-A176-211543F865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11588" y="291787"/>
              <a:ext cx="2024824" cy="202482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6BB73AC-72EF-FB49-A63D-154A655CF9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941775" y="954949"/>
              <a:ext cx="901700" cy="6985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9218CF1-786E-8044-A2EB-077F8E7D3B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0035" y="935899"/>
              <a:ext cx="736600" cy="736600"/>
            </a:xfrm>
            <a:prstGeom prst="rect">
              <a:avLst/>
            </a:prstGeom>
          </p:spPr>
        </p:pic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AD8CEF2A-8572-6B4E-AEF3-4CA63CCEEA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13221"/>
            <a:ext cx="9144000" cy="2387600"/>
          </a:xfrm>
        </p:spPr>
        <p:txBody>
          <a:bodyPr anchor="b"/>
          <a:lstStyle>
            <a:lvl1pPr algn="ctr">
              <a:defRPr sz="6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D98643D9-5007-6C4F-B644-968AE3DC66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92896"/>
            <a:ext cx="9144000" cy="1655762"/>
          </a:xfrm>
        </p:spPr>
        <p:txBody>
          <a:bodyPr/>
          <a:lstStyle>
            <a:lvl1pPr marL="0" indent="0" algn="ctr">
              <a:buNone/>
              <a:defRPr sz="2400" i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71466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52355A4-E346-1C46-AC3E-5A70DB3D7D59}"/>
              </a:ext>
            </a:extLst>
          </p:cNvPr>
          <p:cNvGrpSpPr/>
          <p:nvPr userDrawn="1"/>
        </p:nvGrpSpPr>
        <p:grpSpPr>
          <a:xfrm>
            <a:off x="0" y="4696651"/>
            <a:ext cx="12192000" cy="2024824"/>
            <a:chOff x="0" y="291787"/>
            <a:chExt cx="12192000" cy="202482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DB6219B-99CF-1841-8185-448CA0605FC5}"/>
                </a:ext>
              </a:extLst>
            </p:cNvPr>
            <p:cNvSpPr/>
            <p:nvPr userDrawn="1"/>
          </p:nvSpPr>
          <p:spPr>
            <a:xfrm>
              <a:off x="0" y="866879"/>
              <a:ext cx="12192000" cy="874644"/>
            </a:xfrm>
            <a:prstGeom prst="rect">
              <a:avLst/>
            </a:prstGeom>
            <a:solidFill>
              <a:srgbClr val="CC34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55329C0-E207-D643-8F1D-F678AD7C6F41}"/>
                </a:ext>
              </a:extLst>
            </p:cNvPr>
            <p:cNvSpPr txBox="1"/>
            <p:nvPr userDrawn="1"/>
          </p:nvSpPr>
          <p:spPr>
            <a:xfrm>
              <a:off x="7434469" y="1142618"/>
              <a:ext cx="3995531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5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#CLDE22</a:t>
              </a:r>
            </a:p>
          </p:txBody>
        </p:sp>
        <p:pic>
          <p:nvPicPr>
            <p:cNvPr id="12" name="Picture 11" descr="A picture containing text, sign, outdoor&#10;&#10;Description automatically generated">
              <a:extLst>
                <a:ext uri="{FF2B5EF4-FFF2-40B4-BE49-F238E27FC236}">
                  <a16:creationId xmlns:a16="http://schemas.microsoft.com/office/drawing/2014/main" id="{F6C94ECD-2C2C-7E4E-A5AE-E0EEF82E74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11588" y="291787"/>
              <a:ext cx="2024824" cy="2024824"/>
            </a:xfrm>
            <a:prstGeom prst="rect">
              <a:avLst/>
            </a:prstGeom>
          </p:spPr>
        </p:pic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84739811-5A33-C942-9006-BBDC0DE2D3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13221"/>
            <a:ext cx="9144000" cy="2387600"/>
          </a:xfrm>
        </p:spPr>
        <p:txBody>
          <a:bodyPr anchor="b"/>
          <a:lstStyle>
            <a:lvl1pPr algn="ctr">
              <a:defRPr sz="6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26A95906-4370-E44C-83A0-943CE38E35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92896"/>
            <a:ext cx="9144000" cy="1655762"/>
          </a:xfrm>
        </p:spPr>
        <p:txBody>
          <a:bodyPr/>
          <a:lstStyle>
            <a:lvl1pPr marL="0" indent="0" algn="ctr">
              <a:buNone/>
              <a:defRPr sz="2400" i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62346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AFA33-3C24-6349-9DF2-2E3E316FC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7583"/>
            <a:ext cx="10515600" cy="4149380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F61EB87-8A30-344C-9651-123499A5BA6F}"/>
              </a:ext>
            </a:extLst>
          </p:cNvPr>
          <p:cNvSpPr/>
          <p:nvPr userDrawn="1"/>
        </p:nvSpPr>
        <p:spPr>
          <a:xfrm>
            <a:off x="0" y="866879"/>
            <a:ext cx="12192000" cy="874644"/>
          </a:xfrm>
          <a:prstGeom prst="rect">
            <a:avLst/>
          </a:prstGeom>
          <a:solidFill>
            <a:srgbClr val="CC34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text, sign, outdoor&#10;&#10;Description automatically generated">
            <a:extLst>
              <a:ext uri="{FF2B5EF4-FFF2-40B4-BE49-F238E27FC236}">
                <a16:creationId xmlns:a16="http://schemas.microsoft.com/office/drawing/2014/main" id="{CF52541B-CCEA-8E4B-9671-23908BC4C7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48076" y="291787"/>
            <a:ext cx="2024824" cy="202482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D509DFF8-0227-D245-A663-96A09DE84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6880"/>
            <a:ext cx="8431696" cy="87464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42638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821D51D-96EE-F846-8B07-EF287887F4F1}"/>
              </a:ext>
            </a:extLst>
          </p:cNvPr>
          <p:cNvGrpSpPr/>
          <p:nvPr userDrawn="1"/>
        </p:nvGrpSpPr>
        <p:grpSpPr>
          <a:xfrm>
            <a:off x="0" y="5384272"/>
            <a:ext cx="12192000" cy="1213696"/>
            <a:chOff x="0" y="5384272"/>
            <a:chExt cx="12192000" cy="121369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BAD05B0-8976-164B-95D8-286F1F06D0B5}"/>
                </a:ext>
              </a:extLst>
            </p:cNvPr>
            <p:cNvSpPr/>
            <p:nvPr userDrawn="1"/>
          </p:nvSpPr>
          <p:spPr>
            <a:xfrm>
              <a:off x="0" y="5691667"/>
              <a:ext cx="12192000" cy="598905"/>
            </a:xfrm>
            <a:prstGeom prst="rect">
              <a:avLst/>
            </a:prstGeom>
            <a:solidFill>
              <a:srgbClr val="CC34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13B5FF8-B11C-AB45-8370-FFD5DFC09FFD}"/>
                </a:ext>
              </a:extLst>
            </p:cNvPr>
            <p:cNvSpPr txBox="1"/>
            <p:nvPr userDrawn="1"/>
          </p:nvSpPr>
          <p:spPr>
            <a:xfrm>
              <a:off x="7434469" y="5829539"/>
              <a:ext cx="3995531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5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#CLDE22</a:t>
              </a:r>
            </a:p>
          </p:txBody>
        </p:sp>
        <p:pic>
          <p:nvPicPr>
            <p:cNvPr id="14" name="Picture 13" descr="A picture containing text, sign, outdoor&#10;&#10;Description automatically generated">
              <a:extLst>
                <a:ext uri="{FF2B5EF4-FFF2-40B4-BE49-F238E27FC236}">
                  <a16:creationId xmlns:a16="http://schemas.microsoft.com/office/drawing/2014/main" id="{94A576D7-4173-BA42-9B61-341FB35C7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63122" y="5384272"/>
              <a:ext cx="1213696" cy="1213696"/>
            </a:xfrm>
            <a:prstGeom prst="rect">
              <a:avLst/>
            </a:prstGeom>
          </p:spPr>
        </p:pic>
      </p:grp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077249C-6315-484C-A17C-A6F30B4D82A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1518028"/>
            <a:ext cx="10515600" cy="4149380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858499D-67C7-9444-BCA4-D8D7FF114CDC}"/>
              </a:ext>
            </a:extLst>
          </p:cNvPr>
          <p:cNvSpPr txBox="1">
            <a:spLocks/>
          </p:cNvSpPr>
          <p:nvPr userDrawn="1"/>
        </p:nvSpPr>
        <p:spPr>
          <a:xfrm>
            <a:off x="838199" y="357325"/>
            <a:ext cx="10515599" cy="8746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858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466F181-79B4-C042-9DDF-F94A4E8BA712}"/>
              </a:ext>
            </a:extLst>
          </p:cNvPr>
          <p:cNvGrpSpPr/>
          <p:nvPr userDrawn="1"/>
        </p:nvGrpSpPr>
        <p:grpSpPr>
          <a:xfrm>
            <a:off x="0" y="5384272"/>
            <a:ext cx="12192000" cy="1213696"/>
            <a:chOff x="0" y="5384272"/>
            <a:chExt cx="12192000" cy="121369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422AD05-A4DC-F446-9D17-9285D786ED79}"/>
                </a:ext>
              </a:extLst>
            </p:cNvPr>
            <p:cNvSpPr/>
            <p:nvPr userDrawn="1"/>
          </p:nvSpPr>
          <p:spPr>
            <a:xfrm>
              <a:off x="0" y="5691667"/>
              <a:ext cx="12192000" cy="598905"/>
            </a:xfrm>
            <a:prstGeom prst="rect">
              <a:avLst/>
            </a:prstGeom>
            <a:solidFill>
              <a:srgbClr val="CC34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EA7916A-9036-B146-BFCF-20BD969C3FAE}"/>
                </a:ext>
              </a:extLst>
            </p:cNvPr>
            <p:cNvSpPr txBox="1"/>
            <p:nvPr userDrawn="1"/>
          </p:nvSpPr>
          <p:spPr>
            <a:xfrm>
              <a:off x="7434469" y="5829539"/>
              <a:ext cx="3995531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5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#CLDE22</a:t>
              </a:r>
            </a:p>
          </p:txBody>
        </p:sp>
        <p:pic>
          <p:nvPicPr>
            <p:cNvPr id="12" name="Picture 11" descr="A picture containing text, sign, outdoor&#10;&#10;Description automatically generated">
              <a:extLst>
                <a:ext uri="{FF2B5EF4-FFF2-40B4-BE49-F238E27FC236}">
                  <a16:creationId xmlns:a16="http://schemas.microsoft.com/office/drawing/2014/main" id="{E00A4CD1-4C8F-6C44-BAEA-F04122F25F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63122" y="5384272"/>
              <a:ext cx="1213696" cy="1213696"/>
            </a:xfrm>
            <a:prstGeom prst="rect">
              <a:avLst/>
            </a:prstGeom>
          </p:spPr>
        </p:pic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8A10C421-B02F-AE4A-A1DF-5BC5AC6B1825}"/>
              </a:ext>
            </a:extLst>
          </p:cNvPr>
          <p:cNvSpPr txBox="1">
            <a:spLocks/>
          </p:cNvSpPr>
          <p:nvPr userDrawn="1"/>
        </p:nvSpPr>
        <p:spPr>
          <a:xfrm>
            <a:off x="838199" y="357325"/>
            <a:ext cx="10515599" cy="8746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19437FA5-5E35-364B-99A4-E0BE9BE7E1F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1493770"/>
            <a:ext cx="5181600" cy="4173637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61BD78F-1375-7F4B-A177-6B3E6FBEE9B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172200" y="1493769"/>
            <a:ext cx="5181600" cy="4173637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1383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91CEFBF-8240-0145-BE10-0E61A5522185}"/>
              </a:ext>
            </a:extLst>
          </p:cNvPr>
          <p:cNvSpPr txBox="1">
            <a:spLocks/>
          </p:cNvSpPr>
          <p:nvPr userDrawn="1"/>
        </p:nvSpPr>
        <p:spPr>
          <a:xfrm>
            <a:off x="838199" y="357325"/>
            <a:ext cx="10515599" cy="8746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F28FCEB-C8D2-A94C-B9EA-A5695EECE0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0895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33322981-8C72-084F-A55E-6813B2EB87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32867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0156E929-39AA-8E49-8E63-0B1DDBD4CF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08955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D398B5BC-A69A-6E4A-95E8-60A02B357F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32867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FFD17C0-4323-E34C-B186-6B32B2375757}"/>
              </a:ext>
            </a:extLst>
          </p:cNvPr>
          <p:cNvGrpSpPr/>
          <p:nvPr userDrawn="1"/>
        </p:nvGrpSpPr>
        <p:grpSpPr>
          <a:xfrm>
            <a:off x="0" y="5384272"/>
            <a:ext cx="12192000" cy="1213696"/>
            <a:chOff x="0" y="5384272"/>
            <a:chExt cx="12192000" cy="121369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9E856D2-7D86-124B-B676-D930AC8E0E69}"/>
                </a:ext>
              </a:extLst>
            </p:cNvPr>
            <p:cNvSpPr/>
            <p:nvPr userDrawn="1"/>
          </p:nvSpPr>
          <p:spPr>
            <a:xfrm>
              <a:off x="0" y="5691667"/>
              <a:ext cx="12192000" cy="598905"/>
            </a:xfrm>
            <a:prstGeom prst="rect">
              <a:avLst/>
            </a:prstGeom>
            <a:solidFill>
              <a:srgbClr val="CC34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E27561B-5832-DF40-B5C8-25990A64F717}"/>
                </a:ext>
              </a:extLst>
            </p:cNvPr>
            <p:cNvSpPr txBox="1"/>
            <p:nvPr userDrawn="1"/>
          </p:nvSpPr>
          <p:spPr>
            <a:xfrm>
              <a:off x="7434469" y="5829539"/>
              <a:ext cx="3995531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5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#CLDE22</a:t>
              </a:r>
            </a:p>
          </p:txBody>
        </p:sp>
        <p:pic>
          <p:nvPicPr>
            <p:cNvPr id="22" name="Picture 21" descr="A picture containing text, sign, outdoor&#10;&#10;Description automatically generated">
              <a:extLst>
                <a:ext uri="{FF2B5EF4-FFF2-40B4-BE49-F238E27FC236}">
                  <a16:creationId xmlns:a16="http://schemas.microsoft.com/office/drawing/2014/main" id="{1757D99C-0E7C-334A-A547-9A3E1D0C2C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63122" y="5384272"/>
              <a:ext cx="1213696" cy="12136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7174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6000">
              <a:srgbClr val="D5E0F2"/>
            </a:gs>
            <a:gs pos="48000">
              <a:srgbClr val="E3EAF6"/>
            </a:gs>
            <a:gs pos="17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8CC591-7EC9-AD42-812D-D780801D5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BDA3CD-A747-F74C-B345-A4A7E117B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F10F7-46E3-5C4C-9DE4-A4C5FDB6DC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C9D37-9D3D-5943-84CB-DEAB023C5AA9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E05CC-E56C-9940-AB22-95C6892980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011C0-C1F2-3C41-8123-4D92405E22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D54CD-18B1-7047-A167-19CDEF645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79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49" r:id="rId2"/>
    <p:sldLayoutId id="2147483660" r:id="rId3"/>
    <p:sldLayoutId id="2147483662" r:id="rId4"/>
    <p:sldLayoutId id="2147483670" r:id="rId5"/>
    <p:sldLayoutId id="2147483661" r:id="rId6"/>
    <p:sldLayoutId id="2147483666" r:id="rId7"/>
    <p:sldLayoutId id="2147483652" r:id="rId8"/>
    <p:sldLayoutId id="2147483653" r:id="rId9"/>
    <p:sldLayoutId id="2147483668" r:id="rId10"/>
    <p:sldLayoutId id="2147483663" r:id="rId11"/>
    <p:sldLayoutId id="2147483669" r:id="rId12"/>
    <p:sldLayoutId id="2147483655" r:id="rId13"/>
    <p:sldLayoutId id="2147483664" r:id="rId14"/>
    <p:sldLayoutId id="2147483656" r:id="rId15"/>
    <p:sldLayoutId id="2147483657" r:id="rId16"/>
    <p:sldLayoutId id="214748367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6072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FFF43A-3010-A640-8BE6-2EDF1A76A9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9C46889-8B0D-F34C-8F1E-A1DFB79B82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60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35DA9-6A42-7A43-A395-9869DC776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15DE47-E6BA-9F40-9DA5-7FC56EE71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541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5342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Jill Dunlap</cp:lastModifiedBy>
  <cp:revision>5</cp:revision>
  <dcterms:created xsi:type="dcterms:W3CDTF">2019-09-16T23:49:31Z</dcterms:created>
  <dcterms:modified xsi:type="dcterms:W3CDTF">2022-05-12T18:57:48Z</dcterms:modified>
</cp:coreProperties>
</file>